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notesMasterIdLst>
    <p:notesMasterId r:id="rId24"/>
  </p:notesMasterIdLst>
  <p:sldIdLst>
    <p:sldId id="256" r:id="rId2"/>
    <p:sldId id="267" r:id="rId3"/>
    <p:sldId id="266" r:id="rId4"/>
    <p:sldId id="269" r:id="rId5"/>
    <p:sldId id="271" r:id="rId6"/>
    <p:sldId id="272" r:id="rId7"/>
    <p:sldId id="273" r:id="rId8"/>
    <p:sldId id="264" r:id="rId9"/>
    <p:sldId id="274" r:id="rId10"/>
    <p:sldId id="275" r:id="rId11"/>
    <p:sldId id="276" r:id="rId12"/>
    <p:sldId id="278" r:id="rId13"/>
    <p:sldId id="286" r:id="rId14"/>
    <p:sldId id="295" r:id="rId15"/>
    <p:sldId id="284" r:id="rId16"/>
    <p:sldId id="281" r:id="rId17"/>
    <p:sldId id="285" r:id="rId18"/>
    <p:sldId id="290" r:id="rId19"/>
    <p:sldId id="291" r:id="rId20"/>
    <p:sldId id="292" r:id="rId21"/>
    <p:sldId id="293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61D48-F586-4FF1-B7B2-C248E532B78C}" v="2964" dt="2017-12-02T07:56:20.483"/>
    <p1510:client id="{51653B08-3AE4-412F-8A6D-B9E633809066}" v="867" dt="2017-12-02T07:58:18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96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2-01T00:51:54.632" v="16315" actId="14100"/>
      <pc:docMkLst>
        <pc:docMk/>
      </pc:docMkLst>
      <pc:sldChg chg="addSp delSp modSp">
        <pc:chgData name="Mansur He" userId="2cd3e99d6a3c3959" providerId="LiveId" clId="{16CB9BD3-0FD0-435F-BA63-C692E6031789}" dt="2017-12-01T00:34:34.981" v="15922" actId="20577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2-01T00:34:34.981" v="15922" actId="20577"/>
          <ac:spMkLst>
            <pc:docMk/>
            <pc:sldMk cId="776887676" sldId="256"/>
            <ac:spMk id="5" creationId="{C2C794D6-1DAF-4A32-94FA-9B645C9E1A6F}"/>
          </ac:spMkLst>
        </pc:spChg>
        <pc:spChg chg="add del mod ord">
          <ac:chgData name="Mansur He" userId="2cd3e99d6a3c3959" providerId="LiveId" clId="{16CB9BD3-0FD0-435F-BA63-C692E6031789}" dt="2017-11-18T06:18:12.112" v="14978" actId="1076"/>
          <ac:spMkLst>
            <pc:docMk/>
            <pc:sldMk cId="776887676" sldId="256"/>
            <ac:spMk id="6" creationId="{BFE63FD8-3EF9-47A0-A92A-585FF2C792DE}"/>
          </ac:spMkLst>
        </pc:spChg>
        <pc:spChg chg="add mod ord">
          <ac:chgData name="Mansur He" userId="2cd3e99d6a3c3959" providerId="LiveId" clId="{16CB9BD3-0FD0-435F-BA63-C692E6031789}" dt="2017-11-18T06:18:25.691" v="14983" actId="1076"/>
          <ac:spMkLst>
            <pc:docMk/>
            <pc:sldMk cId="776887676" sldId="256"/>
            <ac:spMk id="7" creationId="{FD5433B8-AF23-4AFC-8DFB-B50C6DDF6F7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mod">
          <ac:chgData name="Mansur He" userId="2cd3e99d6a3c3959" providerId="LiveId" clId="{16CB9BD3-0FD0-435F-BA63-C692E6031789}" dt="2017-11-18T06:18:29.079" v="14984" actId="1076"/>
          <ac:spMkLst>
            <pc:docMk/>
            <pc:sldMk cId="776887676" sldId="256"/>
            <ac:spMk id="9" creationId="{EE3F8A20-F91E-4E3A-967F-8E9F6DAB1D3E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8T06:18:12.112" v="14978" actId="1076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graphicFrameChg chg="add mod">
          <ac:chgData name="Mansur He" userId="2cd3e99d6a3c3959" providerId="LiveId" clId="{16CB9BD3-0FD0-435F-BA63-C692E6031789}" dt="2017-11-18T06:19:08.703" v="14995" actId="1076"/>
          <ac:graphicFrameMkLst>
            <pc:docMk/>
            <pc:sldMk cId="776887676" sldId="256"/>
            <ac:graphicFrameMk id="10" creationId="{700F5B8C-1D25-439D-A0DC-52012B413F03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  <pc:picChg chg="add del mod">
          <ac:chgData name="Mansur He" userId="2cd3e99d6a3c3959" providerId="LiveId" clId="{16CB9BD3-0FD0-435F-BA63-C692E6031789}" dt="2017-11-18T02:40:11.377" v="9579" actId="478"/>
          <ac:picMkLst>
            <pc:docMk/>
            <pc:sldMk cId="776887676" sldId="256"/>
            <ac:picMk id="3" creationId="{2617443B-24E1-4B4B-A26C-FDF1C54807E7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del ord">
        <pc:chgData name="Mansur He" userId="2cd3e99d6a3c3959" providerId="LiveId" clId="{16CB9BD3-0FD0-435F-BA63-C692E6031789}" dt="2017-11-18T04:21:21.087" v="11505" actId="2696"/>
        <pc:sldMkLst>
          <pc:docMk/>
          <pc:sldMk cId="2821594686" sldId="261"/>
        </pc:sldMkLst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8T03:25:10.925" v="10762" actId="339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8T03:25:10.209" v="10761" actId="339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addSp delSp modSp add del ord">
        <pc:chgData name="Mansur He" userId="2cd3e99d6a3c3959" providerId="LiveId" clId="{16CB9BD3-0FD0-435F-BA63-C692E6031789}" dt="2017-11-18T03:08:53.658" v="10724" actId="2696"/>
        <pc:sldMkLst>
          <pc:docMk/>
          <pc:sldMk cId="1665947757" sldId="263"/>
        </pc:sldMkLst>
        <pc:spChg chg="del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2" creationId="{5876BE58-00FA-4D86-85B1-AE60D67A376F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5" creationId="{1F40652F-D830-409F-9D1C-4084A499E6CE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6" creationId="{7DFCED84-D6F9-4704-8DB4-4FACF063E86F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7" creationId="{7D5EB1C8-8019-4764-A0D4-EAD8E5E9075B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9" creationId="{5C5294CC-FA33-4E61-B5A3-06740B79FEB0}"/>
          </ac:spMkLst>
        </pc:spChg>
        <pc:spChg chg="add del mod">
          <ac:chgData name="Mansur He" userId="2cd3e99d6a3c3959" providerId="LiveId" clId="{16CB9BD3-0FD0-435F-BA63-C692E6031789}" dt="2017-11-18T03:07:51.584" v="10723" actId="478"/>
          <ac:spMkLst>
            <pc:docMk/>
            <pc:sldMk cId="1665947757" sldId="263"/>
            <ac:spMk id="10" creationId="{A4B52D26-3AA8-450A-96EC-402DF191DEFA}"/>
          </ac:spMkLst>
        </pc:spChg>
        <pc:picChg chg="add del">
          <ac:chgData name="Mansur He" userId="2cd3e99d6a3c3959" providerId="LiveId" clId="{16CB9BD3-0FD0-435F-BA63-C692E6031789}" dt="2017-11-18T02:06:50.700" v="9258" actId="2696"/>
          <ac:picMkLst>
            <pc:docMk/>
            <pc:sldMk cId="1665947757" sldId="263"/>
            <ac:picMk id="4" creationId="{4772C0B0-398A-437F-84ED-CE9A57D5E7F5}"/>
          </ac:picMkLst>
        </pc:picChg>
        <pc:picChg chg="add del mod">
          <ac:chgData name="Mansur He" userId="2cd3e99d6a3c3959" providerId="LiveId" clId="{16CB9BD3-0FD0-435F-BA63-C692E6031789}" dt="2017-11-18T03:03:35.841" v="10686" actId="478"/>
          <ac:picMkLst>
            <pc:docMk/>
            <pc:sldMk cId="1665947757" sldId="263"/>
            <ac:picMk id="8" creationId="{63259DAC-F429-4F02-AEE0-421DE98E38CD}"/>
          </ac:picMkLst>
        </pc:picChg>
      </pc:sldChg>
      <pc:sldChg chg="addSp delSp modSp ord">
        <pc:chgData name="Mansur He" userId="2cd3e99d6a3c3959" providerId="LiveId" clId="{16CB9BD3-0FD0-435F-BA63-C692E6031789}" dt="2017-11-18T06:58:04.614" v="15792" actId="1076"/>
        <pc:sldMkLst>
          <pc:docMk/>
          <pc:sldMk cId="2018042178" sldId="264"/>
        </pc:sldMkLst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2" creationId="{46E96500-B8EA-45C6-98EE-E1A92B9911C6}"/>
          </ac:spMkLst>
        </pc:spChg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3" creationId="{B2DA59EF-FDB1-4634-909C-A06CF0429113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5" creationId="{722FD133-0387-4FE3-B2D5-63ACB92F6F0B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6" creationId="{E8BECDCB-C55C-4D9E-A1DE-876AC8BEAC6D}"/>
          </ac:spMkLst>
        </pc:spChg>
        <pc:spChg chg="add del mod">
          <ac:chgData name="Mansur He" userId="2cd3e99d6a3c3959" providerId="LiveId" clId="{16CB9BD3-0FD0-435F-BA63-C692E6031789}" dt="2017-11-18T03:10:57.388" v="10726" actId="478"/>
          <ac:spMkLst>
            <pc:docMk/>
            <pc:sldMk cId="2018042178" sldId="264"/>
            <ac:spMk id="8" creationId="{D08F4904-121B-4525-B359-5B98D5055A1F}"/>
          </ac:spMkLst>
        </pc:spChg>
        <pc:spChg chg="add del mod">
          <ac:chgData name="Mansur He" userId="2cd3e99d6a3c3959" providerId="LiveId" clId="{16CB9BD3-0FD0-435F-BA63-C692E6031789}" dt="2017-11-18T03:10:59.307" v="10727" actId="478"/>
          <ac:spMkLst>
            <pc:docMk/>
            <pc:sldMk cId="2018042178" sldId="264"/>
            <ac:spMk id="9" creationId="{E8690507-4D71-4F14-B841-FDFA83C64BDC}"/>
          </ac:spMkLst>
        </pc:spChg>
        <pc:spChg chg="add del mod">
          <ac:chgData name="Mansur He" userId="2cd3e99d6a3c3959" providerId="LiveId" clId="{16CB9BD3-0FD0-435F-BA63-C692E6031789}" dt="2017-11-18T02:36:51.769" v="9555" actId="478"/>
          <ac:spMkLst>
            <pc:docMk/>
            <pc:sldMk cId="2018042178" sldId="264"/>
            <ac:spMk id="11" creationId="{D36339A9-28F6-4D7A-BD8A-3C3816CBA71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2" creationId="{7F890CD5-789B-4F1E-914B-24F1A66DE3EE}"/>
          </ac:spMkLst>
        </pc:spChg>
        <pc:spChg chg="add del mod">
          <ac:chgData name="Mansur He" userId="2cd3e99d6a3c3959" providerId="LiveId" clId="{16CB9BD3-0FD0-435F-BA63-C692E6031789}" dt="2017-11-18T03:30:45.196" v="10818" actId="478"/>
          <ac:spMkLst>
            <pc:docMk/>
            <pc:sldMk cId="2018042178" sldId="264"/>
            <ac:spMk id="13" creationId="{AF7E6D02-19E5-449A-82D0-8B854F02F4E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" creationId="{B848829C-9A3D-4F1B-A155-A92D1A431C6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5" creationId="{4CC95D96-C82E-4CFB-BF59-448B32CA9DB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6" creationId="{F3A34ECD-3C84-4D65-9AFB-6C04AFEEDDB7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7" creationId="{39B9FFEA-44D4-4352-B0AB-65421A76D75A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9" creationId="{BF86ED9E-C513-4890-B0DD-355E8C48CA2B}"/>
          </ac:spMkLst>
        </pc:spChg>
        <pc:spChg chg="add del mod">
          <ac:chgData name="Mansur He" userId="2cd3e99d6a3c3959" providerId="LiveId" clId="{16CB9BD3-0FD0-435F-BA63-C692E6031789}" dt="2017-11-18T03:07:09.850" v="10696" actId="478"/>
          <ac:spMkLst>
            <pc:docMk/>
            <pc:sldMk cId="2018042178" sldId="264"/>
            <ac:spMk id="21" creationId="{1007A4E9-4501-48D9-9C02-D1BBBFAD1D4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2" creationId="{32F40874-778F-4F65-BFA1-0247D5247355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4" creationId="{BAC5E9A3-D8D4-4DCF-B8A2-B75A609C4EC5}"/>
          </ac:spMkLst>
        </pc:spChg>
        <pc:spChg chg="add del mod">
          <ac:chgData name="Mansur He" userId="2cd3e99d6a3c3959" providerId="LiveId" clId="{16CB9BD3-0FD0-435F-BA63-C692E6031789}" dt="2017-11-18T03:30:47.198" v="10819" actId="478"/>
          <ac:spMkLst>
            <pc:docMk/>
            <pc:sldMk cId="2018042178" sldId="264"/>
            <ac:spMk id="26" creationId="{30F69781-1838-4C28-8324-09192D67AC3B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7" creationId="{0F149C57-42C4-4F48-B387-3A5F38708346}"/>
          </ac:spMkLst>
        </pc:spChg>
        <pc:spChg chg="add mod or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29" creationId="{A62892BC-9FB1-4496-928A-549B2E25649F}"/>
          </ac:spMkLst>
        </pc:spChg>
        <pc:spChg chg="add del">
          <ac:chgData name="Mansur He" userId="2cd3e99d6a3c3959" providerId="LiveId" clId="{16CB9BD3-0FD0-435F-BA63-C692E6031789}" dt="2017-11-18T03:48:48.038" v="10909" actId="1076"/>
          <ac:spMkLst>
            <pc:docMk/>
            <pc:sldMk cId="2018042178" sldId="264"/>
            <ac:spMk id="30" creationId="{96712A50-7803-427F-8343-0600081BECC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1" creationId="{38A21476-C604-4C1A-AB02-03FDA41B00FC}"/>
          </ac:spMkLst>
        </pc:spChg>
        <pc:spChg chg="add mo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32" creationId="{484A1D89-CA5E-49EC-A543-61492185FC56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4" creationId="{743BE13F-6E95-4C9F-A8BB-425C403CDBF7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5" creationId="{C3B22305-C421-427F-BE09-37B400C30EA3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7" creationId="{73C3E263-0F47-42F1-ADA2-6D23B732525D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8" creationId="{612A0C57-1229-40ED-B505-C66A40CCA77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9" creationId="{3415C541-9E1C-4915-BC1B-71CEF7F36C21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40" creationId="{41A84635-810F-44D5-9D48-1A61CC3E8207}"/>
          </ac:spMkLst>
        </pc:spChg>
        <pc:spChg chg="add mod">
          <ac:chgData name="Mansur He" userId="2cd3e99d6a3c3959" providerId="LiveId" clId="{16CB9BD3-0FD0-435F-BA63-C692E6031789}" dt="2017-11-18T05:14:54.876" v="12884" actId="14100"/>
          <ac:spMkLst>
            <pc:docMk/>
            <pc:sldMk cId="2018042178" sldId="264"/>
            <ac:spMk id="41" creationId="{837FE55E-F4A1-4FBB-B63F-7B881A7F2D66}"/>
          </ac:spMkLst>
        </pc:spChg>
        <pc:spChg chg="add del">
          <ac:chgData name="Mansur He" userId="2cd3e99d6a3c3959" providerId="LiveId" clId="{16CB9BD3-0FD0-435F-BA63-C692E6031789}" dt="2017-11-18T05:14:45.342" v="12882" actId="478"/>
          <ac:spMkLst>
            <pc:docMk/>
            <pc:sldMk cId="2018042178" sldId="264"/>
            <ac:spMk id="42" creationId="{186D7EE1-366D-404E-9C74-EC60D066A52E}"/>
          </ac:spMkLst>
        </pc:spChg>
        <pc:spChg chg="del">
          <ac:chgData name="Mansur He" userId="2cd3e99d6a3c3959" providerId="LiveId" clId="{16CB9BD3-0FD0-435F-BA63-C692E6031789}" dt="2017-11-18T04:05:45.752" v="11362" actId="478"/>
          <ac:spMkLst>
            <pc:docMk/>
            <pc:sldMk cId="2018042178" sldId="264"/>
            <ac:spMk id="42" creationId="{59377EA2-F5E2-4070-8501-BD9357D47332}"/>
          </ac:spMkLst>
        </pc:spChg>
        <pc:spChg chg="del mod">
          <ac:chgData name="Mansur He" userId="2cd3e99d6a3c3959" providerId="LiveId" clId="{16CB9BD3-0FD0-435F-BA63-C692E6031789}" dt="2017-11-18T04:05:44.585" v="11361" actId="478"/>
          <ac:spMkLst>
            <pc:docMk/>
            <pc:sldMk cId="2018042178" sldId="264"/>
            <ac:spMk id="43" creationId="{0D51EDB9-B119-44DC-9D7C-6B88DB4C30DA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3" creationId="{A5E58356-3508-4E77-82CD-1849A3E9D251}"/>
          </ac:spMkLst>
        </pc:spChg>
        <pc:spChg chg="add mod">
          <ac:chgData name="Mansur He" userId="2cd3e99d6a3c3959" providerId="LiveId" clId="{16CB9BD3-0FD0-435F-BA63-C692E6031789}" dt="2017-11-18T06:42:00.449" v="15402" actId="20577"/>
          <ac:spMkLst>
            <pc:docMk/>
            <pc:sldMk cId="2018042178" sldId="264"/>
            <ac:spMk id="44" creationId="{00F8E0F3-7615-40D7-8CF1-A564F609766E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5" creationId="{7C69DE90-9773-47E3-A5C5-0AEFFEB95C27}"/>
          </ac:spMkLst>
        </pc:spChg>
        <pc:spChg chg="del topLvl">
          <ac:chgData name="Mansur He" userId="2cd3e99d6a3c3959" providerId="LiveId" clId="{16CB9BD3-0FD0-435F-BA63-C692E6031789}" dt="2017-11-18T04:05:53.958" v="11367" actId="478"/>
          <ac:spMkLst>
            <pc:docMk/>
            <pc:sldMk cId="2018042178" sldId="264"/>
            <ac:spMk id="46" creationId="{4E32A4D5-DB0D-4871-9421-B7D033897FA4}"/>
          </ac:spMkLst>
        </pc:spChg>
        <pc:spChg chg="add mod">
          <ac:chgData name="Mansur He" userId="2cd3e99d6a3c3959" providerId="LiveId" clId="{16CB9BD3-0FD0-435F-BA63-C692E6031789}" dt="2017-11-18T06:46:50.837" v="15520" actId="14100"/>
          <ac:spMkLst>
            <pc:docMk/>
            <pc:sldMk cId="2018042178" sldId="264"/>
            <ac:spMk id="46" creationId="{82F8A3BA-E7FF-4968-A545-7807E75ED622}"/>
          </ac:spMkLst>
        </pc:spChg>
        <pc:spChg chg="del">
          <ac:chgData name="Mansur He" userId="2cd3e99d6a3c3959" providerId="LiveId" clId="{16CB9BD3-0FD0-435F-BA63-C692E6031789}" dt="2017-11-18T04:05:39.479" v="11357" actId="478"/>
          <ac:spMkLst>
            <pc:docMk/>
            <pc:sldMk cId="2018042178" sldId="264"/>
            <ac:spMk id="47" creationId="{33E25053-C8AD-4521-B0F0-DBE34539EC4D}"/>
          </ac:spMkLst>
        </pc:spChg>
        <pc:spChg chg="del">
          <ac:chgData name="Mansur He" userId="2cd3e99d6a3c3959" providerId="LiveId" clId="{16CB9BD3-0FD0-435F-BA63-C692E6031789}" dt="2017-11-18T04:05:52.421" v="11366" actId="478"/>
          <ac:spMkLst>
            <pc:docMk/>
            <pc:sldMk cId="2018042178" sldId="264"/>
            <ac:spMk id="51" creationId="{A8F77508-8655-410B-96FC-65B1D92EF8DD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1" creationId="{BA632FF7-D577-4DBC-B761-1A608F26850C}"/>
          </ac:spMkLst>
        </pc:spChg>
        <pc:spChg chg="del">
          <ac:chgData name="Mansur He" userId="2cd3e99d6a3c3959" providerId="LiveId" clId="{16CB9BD3-0FD0-435F-BA63-C692E6031789}" dt="2017-11-18T04:05:49.287" v="11364" actId="478"/>
          <ac:spMkLst>
            <pc:docMk/>
            <pc:sldMk cId="2018042178" sldId="264"/>
            <ac:spMk id="52" creationId="{064CA86B-360C-4626-BC0A-8667D1ED0DD1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2" creationId="{6D610921-62A8-47BD-B42A-75AA3A498F8D}"/>
          </ac:spMkLst>
        </pc:spChg>
        <pc:spChg chg="add mod">
          <ac:chgData name="Mansur He" userId="2cd3e99d6a3c3959" providerId="LiveId" clId="{16CB9BD3-0FD0-435F-BA63-C692E6031789}" dt="2017-11-18T06:40:51.940" v="15390" actId="1076"/>
          <ac:spMkLst>
            <pc:docMk/>
            <pc:sldMk cId="2018042178" sldId="264"/>
            <ac:spMk id="53" creationId="{BEDD4BF3-30D5-496A-BE1E-4893393ED018}"/>
          </ac:spMkLst>
        </pc:spChg>
        <pc:spChg chg="del">
          <ac:chgData name="Mansur He" userId="2cd3e99d6a3c3959" providerId="LiveId" clId="{16CB9BD3-0FD0-435F-BA63-C692E6031789}" dt="2017-11-18T04:05:50.604" v="11365" actId="478"/>
          <ac:spMkLst>
            <pc:docMk/>
            <pc:sldMk cId="2018042178" sldId="264"/>
            <ac:spMk id="53" creationId="{3C96E6DF-02FB-4F1E-8B4A-232DAA8F8882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8" creationId="{0D03A877-22C2-4201-9946-ACCE9E359409}"/>
          </ac:spMkLst>
        </pc:spChg>
        <pc:spChg chg="add mod">
          <ac:chgData name="Mansur He" userId="2cd3e99d6a3c3959" providerId="LiveId" clId="{16CB9BD3-0FD0-435F-BA63-C692E6031789}" dt="2017-11-18T06:44:13.687" v="15479" actId="6549"/>
          <ac:spMkLst>
            <pc:docMk/>
            <pc:sldMk cId="2018042178" sldId="264"/>
            <ac:spMk id="59" creationId="{2A09209C-73FA-4FFC-9170-9EC1C55E7170}"/>
          </ac:spMkLst>
        </pc:spChg>
        <pc:spChg chg="add mod">
          <ac:chgData name="Mansur He" userId="2cd3e99d6a3c3959" providerId="LiveId" clId="{16CB9BD3-0FD0-435F-BA63-C692E6031789}" dt="2017-11-18T06:56:48.796" v="15784" actId="1076"/>
          <ac:spMkLst>
            <pc:docMk/>
            <pc:sldMk cId="2018042178" sldId="264"/>
            <ac:spMk id="60" creationId="{93A1B8AF-570A-44B2-9669-0352DC541E24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1" creationId="{2FB2B776-F925-4367-B2DE-2C2EACBA6716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2" creationId="{C83D2D0B-B7DA-4B94-88D8-6F846D8A5D04}"/>
          </ac:spMkLst>
        </pc:spChg>
        <pc:spChg chg="add mod">
          <ac:chgData name="Mansur He" userId="2cd3e99d6a3c3959" providerId="LiveId" clId="{16CB9BD3-0FD0-435F-BA63-C692E6031789}" dt="2017-11-18T06:57:55.089" v="15790" actId="208"/>
          <ac:spMkLst>
            <pc:docMk/>
            <pc:sldMk cId="2018042178" sldId="264"/>
            <ac:spMk id="68" creationId="{74D9A8FE-D082-400B-BD4F-1CCF462A0BE0}"/>
          </ac:spMkLst>
        </pc:spChg>
        <pc:spChg chg="add mod">
          <ac:chgData name="Mansur He" userId="2cd3e99d6a3c3959" providerId="LiveId" clId="{16CB9BD3-0FD0-435F-BA63-C692E6031789}" dt="2017-11-18T06:58:04.614" v="15792" actId="1076"/>
          <ac:spMkLst>
            <pc:docMk/>
            <pc:sldMk cId="2018042178" sldId="264"/>
            <ac:spMk id="69" creationId="{9B59514C-F019-4B15-B649-C32A8D188D7D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0" creationId="{B6D896EF-6BC2-485A-A186-3BE4AA4D80B8}"/>
          </ac:spMkLst>
        </pc:spChg>
        <pc:spChg chg="add mod">
          <ac:chgData name="Mansur He" userId="2cd3e99d6a3c3959" providerId="LiveId" clId="{16CB9BD3-0FD0-435F-BA63-C692E6031789}" dt="2017-11-18T06:57:22.494" v="15786" actId="208"/>
          <ac:spMkLst>
            <pc:docMk/>
            <pc:sldMk cId="2018042178" sldId="264"/>
            <ac:spMk id="71" creationId="{E0C4BB92-5D5B-494E-B64A-1776A4F56607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2" creationId="{BF52E7FA-B965-403E-841F-D3F8783B44B5}"/>
          </ac:spMkLst>
        </pc:spChg>
        <pc:spChg chg="add mod">
          <ac:chgData name="Mansur He" userId="2cd3e99d6a3c3959" providerId="LiveId" clId="{16CB9BD3-0FD0-435F-BA63-C692E6031789}" dt="2017-11-18T06:58:00.510" v="15791" actId="1076"/>
          <ac:spMkLst>
            <pc:docMk/>
            <pc:sldMk cId="2018042178" sldId="264"/>
            <ac:spMk id="73" creationId="{601B113E-9140-49E8-A118-22B26EEB048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1" creationId="{CA1A120A-1A04-4B8A-93C5-2AB5B603DDA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2" creationId="{8DE89868-4501-4DC9-8D13-F051A7A71162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3" creationId="{56801528-ED5A-4363-B169-135C704B829B}"/>
          </ac:spMkLst>
        </pc:spChg>
        <pc:grpChg chg="add mod">
          <ac:chgData name="Mansur He" userId="2cd3e99d6a3c3959" providerId="LiveId" clId="{16CB9BD3-0FD0-435F-BA63-C692E6031789}" dt="2017-11-18T06:55:52.837" v="15773" actId="20577"/>
          <ac:grpSpMkLst>
            <pc:docMk/>
            <pc:sldMk cId="2018042178" sldId="264"/>
            <ac:grpSpMk id="2" creationId="{BE389C3C-6C47-49E1-B6E7-FC3F93105147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3" creationId="{CA6786E7-3DCA-488B-8433-CBBF7AF67F9D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6" creationId="{672A4CF3-58A7-43A3-9D4E-6D7A79B7A8E9}"/>
          </ac:grpSpMkLst>
        </pc:grpChg>
        <pc:grpChg chg="add del mod">
          <ac:chgData name="Mansur He" userId="2cd3e99d6a3c3959" providerId="LiveId" clId="{16CB9BD3-0FD0-435F-BA63-C692E6031789}" dt="2017-11-18T04:05:53.958" v="11367" actId="478"/>
          <ac:grpSpMkLst>
            <pc:docMk/>
            <pc:sldMk cId="2018042178" sldId="264"/>
            <ac:grpSpMk id="41" creationId="{57CB38A4-5871-41D9-A668-7E890BCFCE83}"/>
          </ac:grpSpMkLst>
        </pc:grpChg>
        <pc:grpChg chg="del topLvl">
          <ac:chgData name="Mansur He" userId="2cd3e99d6a3c3959" providerId="LiveId" clId="{16CB9BD3-0FD0-435F-BA63-C692E6031789}" dt="2017-11-18T04:06:03.195" v="11368" actId="478"/>
          <ac:grpSpMkLst>
            <pc:docMk/>
            <pc:sldMk cId="2018042178" sldId="264"/>
            <ac:grpSpMk id="44" creationId="{05ADB929-7F7E-404A-B548-6EE79A48488B}"/>
          </ac:grpSpMkLst>
        </pc:grpChg>
        <pc:grpChg chg="del">
          <ac:chgData name="Mansur He" userId="2cd3e99d6a3c3959" providerId="LiveId" clId="{16CB9BD3-0FD0-435F-BA63-C692E6031789}" dt="2017-11-18T04:05:50.604" v="11365" actId="478"/>
          <ac:grpSpMkLst>
            <pc:docMk/>
            <pc:sldMk cId="2018042178" sldId="264"/>
            <ac:grpSpMk id="45" creationId="{76FD3225-E98C-4113-BE78-22F6B2237A36}"/>
          </ac:grpSpMkLst>
        </pc:grpChg>
        <pc:grpChg chg="add mod">
          <ac:chgData name="Mansur He" userId="2cd3e99d6a3c3959" providerId="LiveId" clId="{16CB9BD3-0FD0-435F-BA63-C692E6031789}" dt="2017-11-18T04:21:01.602" v="11503" actId="1076"/>
          <ac:grpSpMkLst>
            <pc:docMk/>
            <pc:sldMk cId="2018042178" sldId="264"/>
            <ac:grpSpMk id="47" creationId="{B65002C1-2EE0-4C6C-ABF5-AD210BBBB196}"/>
          </ac:grpSpMkLst>
        </pc:grpChg>
        <pc:grpChg chg="add">
          <ac:chgData name="Mansur He" userId="2cd3e99d6a3c3959" providerId="LiveId" clId="{16CB9BD3-0FD0-435F-BA63-C692E6031789}" dt="2017-11-18T04:20:28.114" v="11497" actId="313"/>
          <ac:grpSpMkLst>
            <pc:docMk/>
            <pc:sldMk cId="2018042178" sldId="264"/>
            <ac:grpSpMk id="54" creationId="{336C2BF5-DF73-4A4A-AB1F-A98DE4B5B89E}"/>
          </ac:grpSpMkLst>
        </pc:grpChg>
        <pc:grpChg chg="add del mod">
          <ac:chgData name="Mansur He" userId="2cd3e99d6a3c3959" providerId="LiveId" clId="{16CB9BD3-0FD0-435F-BA63-C692E6031789}" dt="2017-11-18T04:06:25.811" v="11375" actId="1076"/>
          <ac:grpSpMkLst>
            <pc:docMk/>
            <pc:sldMk cId="2018042178" sldId="264"/>
            <ac:grpSpMk id="80" creationId="{7FB9F4A5-C421-4136-83B3-338C3EBA0999}"/>
          </ac:grpSpMkLst>
        </pc:grpChg>
        <pc:grpChg chg="del mod topLvl">
          <ac:chgData name="Mansur He" userId="2cd3e99d6a3c3959" providerId="LiveId" clId="{16CB9BD3-0FD0-435F-BA63-C692E6031789}" dt="2017-11-18T04:06:30.246" v="11377" actId="478"/>
          <ac:grpSpMkLst>
            <pc:docMk/>
            <pc:sldMk cId="2018042178" sldId="264"/>
            <ac:grpSpMk id="82" creationId="{7D17BDD8-EFE3-440E-A704-5FBCD7280CDA}"/>
          </ac:grpSpMkLst>
        </pc:grpChg>
        <pc:graphicFrameChg chg="add del mod">
          <ac:chgData name="Mansur He" userId="2cd3e99d6a3c3959" providerId="LiveId" clId="{16CB9BD3-0FD0-435F-BA63-C692E6031789}" dt="2017-11-18T03:26:39.496" v="10792" actId="478"/>
          <ac:graphicFrameMkLst>
            <pc:docMk/>
            <pc:sldMk cId="2018042178" sldId="264"/>
            <ac:graphicFrameMk id="23" creationId="{F0DB202A-0989-459D-ABDE-1F9695636711}"/>
          </ac:graphicFrameMkLst>
        </pc:graphicFrameChg>
        <pc:graphicFrameChg chg="add mod">
          <ac:chgData name="Mansur He" userId="2cd3e99d6a3c3959" providerId="LiveId" clId="{16CB9BD3-0FD0-435F-BA63-C692E6031789}" dt="2017-11-18T06:50:54.456" v="15597" actId="1076"/>
          <ac:graphicFrameMkLst>
            <pc:docMk/>
            <pc:sldMk cId="2018042178" sldId="264"/>
            <ac:graphicFrameMk id="63" creationId="{FDC9078E-2CFB-4E15-9F31-EFF5D438614C}"/>
          </ac:graphicFrameMkLst>
        </pc:graphicFrameChg>
        <pc:graphicFrameChg chg="add del topLvl">
          <ac:chgData name="Mansur He" userId="2cd3e99d6a3c3959" providerId="LiveId" clId="{16CB9BD3-0FD0-435F-BA63-C692E6031789}" dt="2017-11-18T04:06:25.811" v="11375" actId="1076"/>
          <ac:graphicFrameMkLst>
            <pc:docMk/>
            <pc:sldMk cId="2018042178" sldId="264"/>
            <ac:graphicFrameMk id="81" creationId="{412806D5-327B-4F79-B4C5-E2A09D2DA929}"/>
          </ac:graphicFrameMkLst>
        </pc:graphicFrameChg>
        <pc:graphicFrameChg chg="add del mod">
          <ac:chgData name="Mansur He" userId="2cd3e99d6a3c3959" providerId="LiveId" clId="{16CB9BD3-0FD0-435F-BA63-C692E6031789}" dt="2017-11-18T04:20:27.845" v="11496" actId="478"/>
          <ac:graphicFrameMkLst>
            <pc:docMk/>
            <pc:sldMk cId="2018042178" sldId="264"/>
            <ac:graphicFrameMk id="98" creationId="{0579A68C-12C1-4609-9EB2-21929C009F9A}"/>
          </ac:graphicFrameMkLst>
        </pc:graphicFrameChg>
        <pc:picChg chg="add del">
          <ac:chgData name="Mansur He" userId="2cd3e99d6a3c3959" providerId="LiveId" clId="{16CB9BD3-0FD0-435F-BA63-C692E6031789}" dt="2017-11-18T02:06:53.468" v="9260" actId="1076"/>
          <ac:picMkLst>
            <pc:docMk/>
            <pc:sldMk cId="2018042178" sldId="264"/>
            <ac:picMk id="4" creationId="{9CB8693B-E089-427A-9FAB-01872CEAE52B}"/>
          </ac:picMkLst>
        </pc:picChg>
        <pc:picChg chg="add mod modCrop">
          <ac:chgData name="Mansur He" userId="2cd3e99d6a3c3959" providerId="LiveId" clId="{16CB9BD3-0FD0-435F-BA63-C692E6031789}" dt="2017-11-18T03:58:27.196" v="11162" actId="164"/>
          <ac:picMkLst>
            <pc:docMk/>
            <pc:sldMk cId="2018042178" sldId="264"/>
            <ac:picMk id="7" creationId="{290877DF-1CAE-439A-9E36-2E09906867B2}"/>
          </ac:picMkLst>
        </pc:picChg>
        <pc:picChg chg="add del">
          <ac:chgData name="Mansur He" userId="2cd3e99d6a3c3959" providerId="LiveId" clId="{16CB9BD3-0FD0-435F-BA63-C692E6031789}" dt="2017-11-18T02:55:26.076" v="10549" actId="1076"/>
          <ac:picMkLst>
            <pc:docMk/>
            <pc:sldMk cId="2018042178" sldId="264"/>
            <ac:picMk id="18" creationId="{DED5A51D-058F-4231-93C9-BBD9837B9A13}"/>
          </ac:picMkLst>
        </pc:picChg>
        <pc:picChg chg="add mod">
          <ac:chgData name="Mansur He" userId="2cd3e99d6a3c3959" providerId="LiveId" clId="{16CB9BD3-0FD0-435F-BA63-C692E6031789}" dt="2017-11-18T03:51:00.048" v="11079" actId="164"/>
          <ac:picMkLst>
            <pc:docMk/>
            <pc:sldMk cId="2018042178" sldId="264"/>
            <ac:picMk id="28" creationId="{98D1F97C-C493-41AD-A9A7-1D3AFBD19B1F}"/>
          </ac:picMkLst>
        </pc:picChg>
        <pc:cxnChg chg="del">
          <ac:chgData name="Mansur He" userId="2cd3e99d6a3c3959" providerId="LiveId" clId="{16CB9BD3-0FD0-435F-BA63-C692E6031789}" dt="2017-11-18T04:05:46.902" v="11363" actId="478"/>
          <ac:cxnSpMkLst>
            <pc:docMk/>
            <pc:sldMk cId="2018042178" sldId="264"/>
            <ac:cxnSpMk id="48" creationId="{EA31F1FA-A5A5-49D9-8F29-EE8A83884350}"/>
          </ac:cxnSpMkLst>
        </pc:cxnChg>
        <pc:cxnChg chg="del">
          <ac:chgData name="Mansur He" userId="2cd3e99d6a3c3959" providerId="LiveId" clId="{16CB9BD3-0FD0-435F-BA63-C692E6031789}" dt="2017-11-18T04:05:42.212" v="11359" actId="478"/>
          <ac:cxnSpMkLst>
            <pc:docMk/>
            <pc:sldMk cId="2018042178" sldId="264"/>
            <ac:cxnSpMk id="49" creationId="{51722E7A-007C-4D4F-9D38-7295A3CCA7CD}"/>
          </ac:cxnSpMkLst>
        </pc:cxnChg>
        <pc:cxnChg chg="del">
          <ac:chgData name="Mansur He" userId="2cd3e99d6a3c3959" providerId="LiveId" clId="{16CB9BD3-0FD0-435F-BA63-C692E6031789}" dt="2017-11-18T04:05:41.080" v="11358" actId="478"/>
          <ac:cxnSpMkLst>
            <pc:docMk/>
            <pc:sldMk cId="2018042178" sldId="264"/>
            <ac:cxnSpMk id="50" creationId="{03A28C90-4229-4394-8087-6B281B8F0E55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4" creationId="{71F68D90-DB88-47EB-9BB1-872007F07C8C}"/>
          </ac:cxnSpMkLst>
        </pc:cxnChg>
        <pc:cxnChg chg="add mod">
          <ac:chgData name="Mansur He" userId="2cd3e99d6a3c3959" providerId="LiveId" clId="{16CB9BD3-0FD0-435F-BA63-C692E6031789}" dt="2017-11-18T06:50:42.532" v="15594" actId="14100"/>
          <ac:cxnSpMkLst>
            <pc:docMk/>
            <pc:sldMk cId="2018042178" sldId="264"/>
            <ac:cxnSpMk id="65" creationId="{7CF01797-82C5-4D15-AFA8-DB911DD4EBAF}"/>
          </ac:cxnSpMkLst>
        </pc:cxnChg>
        <pc:cxnChg chg="add mod">
          <ac:chgData name="Mansur He" userId="2cd3e99d6a3c3959" providerId="LiveId" clId="{16CB9BD3-0FD0-435F-BA63-C692E6031789}" dt="2017-11-18T06:57:02.535" v="15785" actId="1582"/>
          <ac:cxnSpMkLst>
            <pc:docMk/>
            <pc:sldMk cId="2018042178" sldId="264"/>
            <ac:cxnSpMk id="66" creationId="{E478AD31-C83B-4C78-A2D5-7205B742E820}"/>
          </ac:cxnSpMkLst>
        </pc:cxnChg>
        <pc:cxnChg chg="add mod">
          <ac:chgData name="Mansur He" userId="2cd3e99d6a3c3959" providerId="LiveId" clId="{16CB9BD3-0FD0-435F-BA63-C692E6031789}" dt="2017-11-18T06:57:52.324" v="15789" actId="208"/>
          <ac:cxnSpMkLst>
            <pc:docMk/>
            <pc:sldMk cId="2018042178" sldId="264"/>
            <ac:cxnSpMk id="67" creationId="{1C152688-D37B-43CB-991C-DC35CBCB00B9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68" creationId="{7B5C290A-89C4-43AC-896F-C59F1A6320B3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76" creationId="{8286A10F-757A-453E-B860-733C65280C21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0" creationId="{64EB2DC2-2793-405F-8C3A-2A170708A902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2" creationId="{E5A2F9DB-85AB-40FB-A8B7-5DE2AA7EBB5F}"/>
          </ac:cxnSpMkLst>
        </pc:cxnChg>
        <pc:cxnChg chg="add del mod">
          <ac:chgData name="Mansur He" userId="2cd3e99d6a3c3959" providerId="LiveId" clId="{16CB9BD3-0FD0-435F-BA63-C692E6031789}" dt="2017-11-18T04:09:02.539" v="11404" actId="478"/>
          <ac:cxnSpMkLst>
            <pc:docMk/>
            <pc:sldMk cId="2018042178" sldId="264"/>
            <ac:cxnSpMk id="107" creationId="{7D6C2454-67D5-412D-9A09-4E4EF83CB654}"/>
          </ac:cxnSpMkLst>
        </pc:cxnChg>
        <pc:cxnChg chg="add del mod">
          <ac:chgData name="Mansur He" userId="2cd3e99d6a3c3959" providerId="LiveId" clId="{16CB9BD3-0FD0-435F-BA63-C692E6031789}" dt="2017-11-18T04:09:01.407" v="11403" actId="478"/>
          <ac:cxnSpMkLst>
            <pc:docMk/>
            <pc:sldMk cId="2018042178" sldId="264"/>
            <ac:cxnSpMk id="110" creationId="{63F3DEE1-6A99-41F5-89D0-EB7A202881C1}"/>
          </ac:cxnSpMkLst>
        </pc:cxnChg>
        <pc:cxnChg chg="add del mod">
          <ac:chgData name="Mansur He" userId="2cd3e99d6a3c3959" providerId="LiveId" clId="{16CB9BD3-0FD0-435F-BA63-C692E6031789}" dt="2017-11-18T04:09:03.223" v="11405" actId="478"/>
          <ac:cxnSpMkLst>
            <pc:docMk/>
            <pc:sldMk cId="2018042178" sldId="264"/>
            <ac:cxnSpMk id="112" creationId="{3CB80CAC-ED96-40DD-8148-D6A886EB8391}"/>
          </ac:cxnSpMkLst>
        </pc:cxnChg>
        <pc:cxnChg chg="add del mod">
          <ac:chgData name="Mansur He" userId="2cd3e99d6a3c3959" providerId="LiveId" clId="{16CB9BD3-0FD0-435F-BA63-C692E6031789}" dt="2017-11-18T04:09:50.111" v="11410" actId="11529"/>
          <ac:cxnSpMkLst>
            <pc:docMk/>
            <pc:sldMk cId="2018042178" sldId="264"/>
            <ac:cxnSpMk id="117" creationId="{DC7B6718-14F9-4A73-8C94-7BF66895EED4}"/>
          </ac:cxnSpMkLst>
        </pc:cxnChg>
        <pc:cxnChg chg="add del mod">
          <ac:chgData name="Mansur He" userId="2cd3e99d6a3c3959" providerId="LiveId" clId="{16CB9BD3-0FD0-435F-BA63-C692E6031789}" dt="2017-11-18T04:10:14.077" v="11416" actId="11529"/>
          <ac:cxnSpMkLst>
            <pc:docMk/>
            <pc:sldMk cId="2018042178" sldId="264"/>
            <ac:cxnSpMk id="120" creationId="{432C00FB-2D18-4153-A594-D5D1C25A6DED}"/>
          </ac:cxnSpMkLst>
        </pc:cxnChg>
        <pc:cxnChg chg="add del mod">
          <ac:chgData name="Mansur He" userId="2cd3e99d6a3c3959" providerId="LiveId" clId="{16CB9BD3-0FD0-435F-BA63-C692E6031789}" dt="2017-11-18T04:10:13.893" v="11415" actId="11529"/>
          <ac:cxnSpMkLst>
            <pc:docMk/>
            <pc:sldMk cId="2018042178" sldId="264"/>
            <ac:cxnSpMk id="122" creationId="{A6DAC3D6-3068-49D7-B983-2632110E94EB}"/>
          </ac:cxnSpMkLst>
        </pc:cxnChg>
        <pc:cxnChg chg="add del mod">
          <ac:chgData name="Mansur He" userId="2cd3e99d6a3c3959" providerId="LiveId" clId="{16CB9BD3-0FD0-435F-BA63-C692E6031789}" dt="2017-11-18T04:10:13.693" v="11414" actId="11529"/>
          <ac:cxnSpMkLst>
            <pc:docMk/>
            <pc:sldMk cId="2018042178" sldId="264"/>
            <ac:cxnSpMk id="124" creationId="{8FA883AC-99B6-4199-BB2C-8E31A9CD350B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28" creationId="{98D0827B-E937-4E99-8DC1-84E35AE09605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34" creationId="{6E3232DD-9214-40A5-BCDF-9F5D4CD563D8}"/>
          </ac:cxnSpMkLst>
        </pc:cxnChg>
        <pc:cxnChg chg="add del mod">
          <ac:chgData name="Mansur He" userId="2cd3e99d6a3c3959" providerId="LiveId" clId="{16CB9BD3-0FD0-435F-BA63-C692E6031789}" dt="2017-11-18T04:13:11.332" v="11451" actId="11529"/>
          <ac:cxnSpMkLst>
            <pc:docMk/>
            <pc:sldMk cId="2018042178" sldId="264"/>
            <ac:cxnSpMk id="138" creationId="{21307EA9-FAE9-4E54-B5AD-46F2A6BAF5E5}"/>
          </ac:cxnSpMkLst>
        </pc:cxnChg>
        <pc:cxnChg chg="add del mod">
          <ac:chgData name="Mansur He" userId="2cd3e99d6a3c3959" providerId="LiveId" clId="{16CB9BD3-0FD0-435F-BA63-C692E6031789}" dt="2017-11-18T04:13:55.123" v="11457" actId="478"/>
          <ac:cxnSpMkLst>
            <pc:docMk/>
            <pc:sldMk cId="2018042178" sldId="264"/>
            <ac:cxnSpMk id="140" creationId="{4990EF3D-20A4-4039-97CE-FABCC366FF4A}"/>
          </ac:cxnSpMkLst>
        </pc:cxnChg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8T01:01:20.923" v="7377" actId="688"/>
        <pc:sldMkLst>
          <pc:docMk/>
          <pc:sldMk cId="2375096294" sldId="266"/>
        </pc:sldMkLst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mod ord">
          <ac:chgData name="Mansur He" userId="2cd3e99d6a3c3959" providerId="LiveId" clId="{16CB9BD3-0FD0-435F-BA63-C692E6031789}" dt="2017-11-18T01:01:20.923" v="7377" actId="688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8T06:23:39.618" v="15037" actId="20577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8T06:23:39.618" v="15037" actId="20577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8T06:23:25.357" v="15030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8T06:23:18.985" v="15029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mod">
          <ac:chgData name="Mansur He" userId="2cd3e99d6a3c3959" providerId="LiveId" clId="{16CB9BD3-0FD0-435F-BA63-C692E6031789}" dt="2017-11-18T06:23:27.727" v="15031" actId="20577"/>
          <ac:spMkLst>
            <pc:docMk/>
            <pc:sldMk cId="1495167305" sldId="267"/>
            <ac:spMk id="24" creationId="{FA391727-6AB1-45B1-9A54-3BCCE59EA9D3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8T06:22:23.049" v="15028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8T06:22:23.049" v="15028" actId="1076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5" creationId="{2041AB5A-8125-4A65-BAFA-583CCB2B0EF3}"/>
          </ac:cxnSpMkLst>
        </pc:cxnChg>
        <pc:cxnChg chg="add del mod">
          <ac:chgData name="Mansur He" userId="2cd3e99d6a3c3959" providerId="LiveId" clId="{16CB9BD3-0FD0-435F-BA63-C692E6031789}" dt="2017-11-18T06:21:47.591" v="15020" actId="478"/>
          <ac:cxnSpMkLst>
            <pc:docMk/>
            <pc:sldMk cId="1495167305" sldId="267"/>
            <ac:cxnSpMk id="7" creationId="{495226B6-6E6B-4D2D-8953-F9D352E54FBA}"/>
          </ac:cxnSpMkLst>
        </pc:cxn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12" creationId="{CDD3A02C-181D-4C3D-93D1-3E44B7AD6045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 del ord">
        <pc:chgData name="Mansur He" userId="2cd3e99d6a3c3959" providerId="LiveId" clId="{16CB9BD3-0FD0-435F-BA63-C692E6031789}" dt="2017-11-18T04:21:17.017" v="11504" actId="2696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6" creationId="{977F4749-9223-48AB-898F-84707AA8325F}"/>
          </ac:spMkLst>
        </pc:spChg>
        <pc:spChg chg="del">
          <ac:chgData name="Mansur He" userId="2cd3e99d6a3c3959" providerId="LiveId" clId="{16CB9BD3-0FD0-435F-BA63-C692E6031789}" dt="2017-11-18T01:33:46.881" v="8053" actId="478"/>
          <ac:spMkLst>
            <pc:docMk/>
            <pc:sldMk cId="270049934" sldId="268"/>
            <ac:spMk id="120" creationId="{568ECC3C-73FE-401D-BCD0-256F31323E5A}"/>
          </ac:spMkLst>
        </pc:spChg>
        <pc:spChg chg="del">
          <ac:chgData name="Mansur He" userId="2cd3e99d6a3c3959" providerId="LiveId" clId="{16CB9BD3-0FD0-435F-BA63-C692E6031789}" dt="2017-11-18T01:33:48.797" v="8054" actId="478"/>
          <ac:spMkLst>
            <pc:docMk/>
            <pc:sldMk cId="270049934" sldId="268"/>
            <ac:spMk id="121" creationId="{FA351042-1495-47A2-9E09-B5C40A776E0F}"/>
          </ac:spMkLst>
        </pc:spChg>
        <pc:spChg chg="del">
          <ac:chgData name="Mansur He" userId="2cd3e99d6a3c3959" providerId="LiveId" clId="{16CB9BD3-0FD0-435F-BA63-C692E6031789}" dt="2017-11-18T01:37:38.415" v="8098" actId="478"/>
          <ac:spMkLst>
            <pc:docMk/>
            <pc:sldMk cId="270049934" sldId="268"/>
            <ac:spMk id="122" creationId="{6EC66D23-558C-4C84-8CD7-C1E022465185}"/>
          </ac:spMkLst>
        </pc:spChg>
        <pc:spChg chg="del mod">
          <ac:chgData name="Mansur He" userId="2cd3e99d6a3c3959" providerId="LiveId" clId="{16CB9BD3-0FD0-435F-BA63-C692E6031789}" dt="2017-11-18T01:46:10.414" v="8194" actId="478"/>
          <ac:spMkLst>
            <pc:docMk/>
            <pc:sldMk cId="270049934" sldId="268"/>
            <ac:spMk id="148" creationId="{229E3D2A-DEB3-4495-9797-07532615910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  <pc:cxnChg chg="del">
          <ac:chgData name="Mansur He" userId="2cd3e99d6a3c3959" providerId="LiveId" clId="{16CB9BD3-0FD0-435F-BA63-C692E6031789}" dt="2017-11-18T01:33:49.766" v="8055" actId="478"/>
          <ac:cxnSpMkLst>
            <pc:docMk/>
            <pc:sldMk cId="270049934" sldId="268"/>
            <ac:cxnSpMk id="107" creationId="{58948B44-3E24-47D1-9BC4-3C290F39A9A7}"/>
          </ac:cxnSpMkLst>
        </pc:cxnChg>
        <pc:cxnChg chg="del">
          <ac:chgData name="Mansur He" userId="2cd3e99d6a3c3959" providerId="LiveId" clId="{16CB9BD3-0FD0-435F-BA63-C692E6031789}" dt="2017-11-18T01:33:50.335" v="8056" actId="478"/>
          <ac:cxnSpMkLst>
            <pc:docMk/>
            <pc:sldMk cId="270049934" sldId="268"/>
            <ac:cxnSpMk id="109" creationId="{8E9CB784-2D05-411C-A265-AABD86270615}"/>
          </ac:cxnSpMkLst>
        </pc:cxnChg>
        <pc:cxnChg chg="del">
          <ac:chgData name="Mansur He" userId="2cd3e99d6a3c3959" providerId="LiveId" clId="{16CB9BD3-0FD0-435F-BA63-C692E6031789}" dt="2017-11-18T01:37:39.416" v="8099" actId="478"/>
          <ac:cxnSpMkLst>
            <pc:docMk/>
            <pc:sldMk cId="270049934" sldId="268"/>
            <ac:cxnSpMk id="112" creationId="{1F278728-6CD4-419B-AFF5-0D9AD5C6D827}"/>
          </ac:cxnSpMkLst>
        </pc:cxnChg>
        <pc:cxnChg chg="del mod">
          <ac:chgData name="Mansur He" userId="2cd3e99d6a3c3959" providerId="LiveId" clId="{16CB9BD3-0FD0-435F-BA63-C692E6031789}" dt="2017-11-18T01:58:10.606" v="8604" actId="478"/>
          <ac:cxnSpMkLst>
            <pc:docMk/>
            <pc:sldMk cId="270049934" sldId="268"/>
            <ac:cxnSpMk id="219" creationId="{F5E02A0D-0ECD-4791-8345-5654D874821D}"/>
          </ac:cxnSpMkLst>
        </pc:cxnChg>
      </pc:sldChg>
      <pc:sldChg chg="addSp delSp modSp">
        <pc:chgData name="Mansur He" userId="2cd3e99d6a3c3959" providerId="LiveId" clId="{16CB9BD3-0FD0-435F-BA63-C692E6031789}" dt="2017-11-18T06:30:52.049" v="15113" actId="14100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8T06:30:40.903" v="15109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8T06:28:25.609" v="15078" actId="20577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8T06:30:52.049" v="15113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8T06:27:45.772" v="15061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add mod">
          <ac:chgData name="Mansur He" userId="2cd3e99d6a3c3959" providerId="LiveId" clId="{16CB9BD3-0FD0-435F-BA63-C692E6031789}" dt="2017-11-18T06:27:23.337" v="15059" actId="1076"/>
          <ac:picMkLst>
            <pc:docMk/>
            <pc:sldMk cId="1087011548" sldId="269"/>
            <ac:picMk id="3" creationId="{F350AEFB-89B1-4DC0-BDA7-E01E0E0678A1}"/>
          </ac:picMkLst>
        </pc:pic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mod">
          <ac:chgData name="Mansur He" userId="2cd3e99d6a3c3959" providerId="LiveId" clId="{16CB9BD3-0FD0-435F-BA63-C692E6031789}" dt="2017-11-18T06:27:34.914" v="15060" actId="1076"/>
          <ac:picMkLst>
            <pc:docMk/>
            <pc:sldMk cId="1087011548" sldId="269"/>
            <ac:picMk id="5" creationId="{34C939C1-9113-4338-9EB8-3042A316A10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8T06:27:45.772" v="15061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del mod">
          <ac:chgData name="Mansur He" userId="2cd3e99d6a3c3959" providerId="LiveId" clId="{16CB9BD3-0FD0-435F-BA63-C692E6031789}" dt="2017-11-18T06:26:37.503" v="15041" actId="478"/>
          <ac:picMkLst>
            <pc:docMk/>
            <pc:sldMk cId="1087011548" sldId="269"/>
            <ac:picMk id="39" creationId="{90DEA9B1-79F2-474C-AEC7-B2D49385A03A}"/>
          </ac:picMkLst>
        </pc:picChg>
        <pc:picChg chg="add del mod">
          <ac:chgData name="Mansur He" userId="2cd3e99d6a3c3959" providerId="LiveId" clId="{16CB9BD3-0FD0-435F-BA63-C692E6031789}" dt="2017-11-18T06:26:22.193" v="15038" actId="478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del ord">
        <pc:chgData name="Mansur He" userId="2cd3e99d6a3c3959" providerId="LiveId" clId="{16CB9BD3-0FD0-435F-BA63-C692E6031789}" dt="2017-11-18T04:21:22.972" v="11506" actId="2696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 actId="1076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 actId="1076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 actId="1076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6:29:04.884" v="15088" actId="20577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del mod">
          <ac:chgData name="Mansur He" userId="2cd3e99d6a3c3959" providerId="LiveId" clId="{16CB9BD3-0FD0-435F-BA63-C692E6031789}" dt="2017-11-18T04:26:43.522" v="11518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8T05:36:49.114" v="14233" actId="20577"/>
          <ac:spMkLst>
            <pc:docMk/>
            <pc:sldMk cId="2334962476" sldId="271"/>
            <ac:spMk id="46" creationId="{87FA68F4-971C-46EB-BA12-F7D150188697}"/>
          </ac:spMkLst>
        </pc:spChg>
        <pc:spChg chg="mod">
          <ac:chgData name="Mansur He" userId="2cd3e99d6a3c3959" providerId="LiveId" clId="{16CB9BD3-0FD0-435F-BA63-C692E6031789}" dt="2017-11-18T05:37:17.535" v="14251" actId="1076"/>
          <ac:spMkLst>
            <pc:docMk/>
            <pc:sldMk cId="2334962476" sldId="271"/>
            <ac:spMk id="48" creationId="{0609793F-C961-49DD-BE9C-52A305DE5880}"/>
          </ac:spMkLst>
        </pc:spChg>
        <pc:spChg chg="mod">
          <ac:chgData name="Mansur He" userId="2cd3e99d6a3c3959" providerId="LiveId" clId="{16CB9BD3-0FD0-435F-BA63-C692E6031789}" dt="2017-11-18T05:37:20.621" v="14252" actId="1076"/>
          <ac:spMkLst>
            <pc:docMk/>
            <pc:sldMk cId="2334962476" sldId="271"/>
            <ac:spMk id="49" creationId="{1C63478E-55BA-4FE2-BE48-D2C8A8C2D4AC}"/>
          </ac:spMkLst>
        </pc:spChg>
        <pc:spChg chg="add mod">
          <ac:chgData name="Mansur He" userId="2cd3e99d6a3c3959" providerId="LiveId" clId="{16CB9BD3-0FD0-435F-BA63-C692E6031789}" dt="2017-11-18T05:39:27.557" v="14300" actId="1076"/>
          <ac:spMkLst>
            <pc:docMk/>
            <pc:sldMk cId="2334962476" sldId="271"/>
            <ac:spMk id="51" creationId="{9402704E-EBBD-4FEE-A671-142E46FE277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8T06:29:04.884" v="15088" actId="20577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8T05:37:43.660" v="14260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8T05:37:56.506" v="14263" actId="1076"/>
          <ac:grpSpMkLst>
            <pc:docMk/>
            <pc:sldMk cId="2334962476" sldId="271"/>
            <ac:grpSpMk id="22" creationId="{EECE8F6C-4A94-45F4-B760-95C17CEC2543}"/>
          </ac:grpSpMkLst>
        </pc:grpChg>
        <pc:grpChg chg="add mod">
          <ac:chgData name="Mansur He" userId="2cd3e99d6a3c3959" providerId="LiveId" clId="{16CB9BD3-0FD0-435F-BA63-C692E6031789}" dt="2017-11-18T05:38:20.980" v="14264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del mod">
          <ac:chgData name="Mansur He" userId="2cd3e99d6a3c3959" providerId="LiveId" clId="{16CB9BD3-0FD0-435F-BA63-C692E6031789}" dt="2017-11-18T05:36:42.093" v="14220" actId="165"/>
          <ac:grpSpMkLst>
            <pc:docMk/>
            <pc:sldMk cId="2334962476" sldId="271"/>
            <ac:grpSpMk id="42" creationId="{5732BD14-AB24-4677-8203-05E386DC801C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mod topLvl">
          <ac:chgData name="Mansur He" userId="2cd3e99d6a3c3959" providerId="LiveId" clId="{16CB9BD3-0FD0-435F-BA63-C692E6031789}" dt="2017-11-18T05:37:29.009" v="14255" actId="164"/>
          <ac:grpSpMkLst>
            <pc:docMk/>
            <pc:sldMk cId="2334962476" sldId="271"/>
            <ac:grpSpMk id="44" creationId="{497FCC71-49BB-4DD2-AF4A-246CA27BAB71}"/>
          </ac:grpSpMkLst>
        </pc:grpChg>
        <pc:grpChg chg="add mod">
          <ac:chgData name="Mansur He" userId="2cd3e99d6a3c3959" providerId="LiveId" clId="{16CB9BD3-0FD0-435F-BA63-C692E6031789}" dt="2017-11-18T05:37:47.860" v="14261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add del mod">
          <ac:chgData name="Mansur He" userId="2cd3e99d6a3c3959" providerId="LiveId" clId="{16CB9BD3-0FD0-435F-BA63-C692E6031789}" dt="2017-11-18T05:36:14.092" v="14215" actId="478"/>
          <ac:picMkLst>
            <pc:docMk/>
            <pc:sldMk cId="2334962476" sldId="271"/>
            <ac:picMk id="3" creationId="{B47FB312-D164-4528-AA17-9911C180D2DC}"/>
          </ac:picMkLst>
        </pc:pic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mod">
          <ac:chgData name="Mansur He" userId="2cd3e99d6a3c3959" providerId="LiveId" clId="{16CB9BD3-0FD0-435F-BA63-C692E6031789}" dt="2017-11-18T05:37:29.009" v="14255" actId="164"/>
          <ac:picMkLst>
            <pc:docMk/>
            <pc:sldMk cId="2334962476" sldId="271"/>
            <ac:picMk id="11" creationId="{13AE8181-A20F-4EA7-B3B3-E7FDE493E49E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mod topLvl">
          <ac:chgData name="Mansur He" userId="2cd3e99d6a3c3959" providerId="LiveId" clId="{16CB9BD3-0FD0-435F-BA63-C692E6031789}" dt="2017-11-18T05:39:47.772" v="14302" actId="14100"/>
          <ac:picMkLst>
            <pc:docMk/>
            <pc:sldMk cId="2334962476" sldId="271"/>
            <ac:picMk id="43" creationId="{70CDD2B2-DE6F-4EB3-9221-E34DCFDEECE9}"/>
          </ac:picMkLst>
        </pc:picChg>
        <pc:picChg chg="del mod topLvl">
          <ac:chgData name="Mansur He" userId="2cd3e99d6a3c3959" providerId="LiveId" clId="{16CB9BD3-0FD0-435F-BA63-C692E6031789}" dt="2017-11-18T05:36:53.232" v="14234" actId="478"/>
          <ac:picMkLst>
            <pc:docMk/>
            <pc:sldMk cId="2334962476" sldId="271"/>
            <ac:picMk id="45" creationId="{FAE97DFD-52C1-4EA6-A5A6-9B9C7D350ED3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1" creationId="{25FBF6A6-4D09-4E7A-B578-DF35A679293B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8T05:39:45.487" v="14301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3" creationId="{B992ECEA-D447-4BDD-A91D-E4A480FD9ADE}"/>
          </ac:inkMkLst>
        </pc:ink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11" creationId="{2633AE63-D5E4-4C67-9059-1980673CF1A1}"/>
          </ac:inkMkLst>
        </pc:inkChg>
        <pc:inkChg chg="add del">
          <ac:chgData name="Mansur He" userId="2cd3e99d6a3c3959" providerId="LiveId" clId="{16CB9BD3-0FD0-435F-BA63-C692E6031789}" dt="2017-11-18T05:37:33.531" v="14256" actId="478"/>
          <ac:inkMkLst>
            <pc:docMk/>
            <pc:sldMk cId="2334962476" sldId="271"/>
            <ac:inkMk id="20" creationId="{F99C8A43-84CC-4ED9-8827-4F02D9ED7D00}"/>
          </ac:inkMkLst>
        </pc:inkChg>
        <pc:inkChg chg="add del">
          <ac:chgData name="Mansur He" userId="2cd3e99d6a3c3959" providerId="LiveId" clId="{16CB9BD3-0FD0-435F-BA63-C692E6031789}" dt="2017-11-17T22:50:21.062" v="5748" actId="478"/>
          <ac:inkMkLst>
            <pc:docMk/>
            <pc:sldMk cId="2334962476" sldId="271"/>
            <ac:inkMk id="32" creationId="{C9290D1C-B549-473E-8E1F-4454F7625E5B}"/>
          </ac:inkMkLst>
        </pc:inkChg>
        <pc:cxnChg chg="add del mod">
          <ac:chgData name="Mansur He" userId="2cd3e99d6a3c3959" providerId="LiveId" clId="{16CB9BD3-0FD0-435F-BA63-C692E6031789}" dt="2017-11-18T01:01:53.058" v="7378" actId="478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6:34:38.347" v="15242" actId="14100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8T06:31:20.681" v="15126" actId="1076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 actId="478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8T00:56:35.802" v="7342" actId="14100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8T06:30:08.862" v="15095" actId="20577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2" creationId="{00E5CBA7-1C1B-4D5D-9F16-E5CE6B5E0994}"/>
          </ac:spMkLst>
        </pc:spChg>
        <pc:spChg chg="add mod">
          <ac:chgData name="Mansur He" userId="2cd3e99d6a3c3959" providerId="LiveId" clId="{16CB9BD3-0FD0-435F-BA63-C692E6031789}" dt="2017-11-18T06:31:56.969" v="15151" actId="1076"/>
          <ac:spMkLst>
            <pc:docMk/>
            <pc:sldMk cId="3057123245" sldId="272"/>
            <ac:spMk id="23" creationId="{207AD26A-46DF-43F9-8CBD-B397B23721D3}"/>
          </ac:spMkLst>
        </pc:spChg>
        <pc:spChg chg="add mod">
          <ac:chgData name="Mansur He" userId="2cd3e99d6a3c3959" providerId="LiveId" clId="{16CB9BD3-0FD0-435F-BA63-C692E6031789}" dt="2017-11-18T06:33:16.962" v="15199" actId="1076"/>
          <ac:spMkLst>
            <pc:docMk/>
            <pc:sldMk cId="3057123245" sldId="272"/>
            <ac:spMk id="24" creationId="{8B293022-FBB5-4823-99C7-B020C7F4D83D}"/>
          </ac:spMkLst>
        </pc:spChg>
        <pc:spChg chg="add mod">
          <ac:chgData name="Mansur He" userId="2cd3e99d6a3c3959" providerId="LiveId" clId="{16CB9BD3-0FD0-435F-BA63-C692E6031789}" dt="2017-11-18T06:34:38.347" v="15242" actId="14100"/>
          <ac:spMkLst>
            <pc:docMk/>
            <pc:sldMk cId="3057123245" sldId="272"/>
            <ac:spMk id="25" creationId="{491C88EC-6107-403F-AF05-834323C5A5B6}"/>
          </ac:spMkLst>
        </pc:spChg>
        <pc:spChg chg="add del mod">
          <ac:chgData name="Mansur He" userId="2cd3e99d6a3c3959" providerId="LiveId" clId="{16CB9BD3-0FD0-435F-BA63-C692E6031789}" dt="2017-11-18T00:57:57.895" v="7364" actId="478"/>
          <ac:spMkLst>
            <pc:docMk/>
            <pc:sldMk cId="3057123245" sldId="272"/>
            <ac:spMk id="25" creationId="{92B3949D-75E4-4939-A417-1AEE1A195D07}"/>
          </ac:spMkLst>
        </pc:spChg>
        <pc:spChg chg="add del mod">
          <ac:chgData name="Mansur He" userId="2cd3e99d6a3c3959" providerId="LiveId" clId="{16CB9BD3-0FD0-435F-BA63-C692E6031789}" dt="2017-11-18T00:58:39.430" v="7369" actId="478"/>
          <ac:spMkLst>
            <pc:docMk/>
            <pc:sldMk cId="3057123245" sldId="272"/>
            <ac:spMk id="26" creationId="{5EC97782-5AE7-4893-AAF9-3E4A4629387F}"/>
          </ac:spMkLst>
        </pc:spChg>
        <pc:spChg chg="add del mod">
          <ac:chgData name="Mansur He" userId="2cd3e99d6a3c3959" providerId="LiveId" clId="{16CB9BD3-0FD0-435F-BA63-C692E6031789}" dt="2017-11-18T00:59:10.340" v="7376" actId="478"/>
          <ac:spMkLst>
            <pc:docMk/>
            <pc:sldMk cId="3057123245" sldId="272"/>
            <ac:spMk id="27" creationId="{14F26123-7DBB-46F7-9621-77451AD2CEF2}"/>
          </ac:spMkLst>
        </pc:spChg>
        <pc:spChg chg="add del mod">
          <ac:chgData name="Mansur He" userId="2cd3e99d6a3c3959" providerId="LiveId" clId="{16CB9BD3-0FD0-435F-BA63-C692E6031789}" dt="2017-11-18T00:59:07.469" v="7375" actId="478"/>
          <ac:spMkLst>
            <pc:docMk/>
            <pc:sldMk cId="3057123245" sldId="272"/>
            <ac:spMk id="28" creationId="{DAFB490E-E122-4635-B99F-F67D4B273558}"/>
          </ac:spMkLst>
        </pc:spChg>
        <pc:spChg chg="add mod">
          <ac:chgData name="Mansur He" userId="2cd3e99d6a3c3959" providerId="LiveId" clId="{16CB9BD3-0FD0-435F-BA63-C692E6031789}" dt="2017-11-18T06:33:27.316" v="15200" actId="14100"/>
          <ac:spMkLst>
            <pc:docMk/>
            <pc:sldMk cId="3057123245" sldId="272"/>
            <ac:spMk id="213" creationId="{FB12B1A8-BE37-4064-A2DE-EF24ED46B405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8T03:24:26.071" v="10756" actId="339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 actId="478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 actId="478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  <pc:inkChg chg="add del">
          <ac:chgData name="Mansur He" userId="2cd3e99d6a3c3959" providerId="LiveId" clId="{16CB9BD3-0FD0-435F-BA63-C692E6031789}" dt="2017-11-18T05:39:57.998" v="14303" actId="478"/>
          <ac:inkMkLst>
            <pc:docMk/>
            <pc:sldMk cId="3057123245" sldId="272"/>
            <ac:inkMk id="2" creationId="{54952809-0916-4E27-B918-955C9C180209}"/>
          </ac:inkMkLst>
        </pc:inkChg>
        <pc:inkChg chg="add del">
          <ac:chgData name="Mansur He" userId="2cd3e99d6a3c3959" providerId="LiveId" clId="{16CB9BD3-0FD0-435F-BA63-C692E6031789}" dt="2017-11-18T05:40:14.315" v="14305" actId="14100"/>
          <ac:inkMkLst>
            <pc:docMk/>
            <pc:sldMk cId="3057123245" sldId="272"/>
            <ac:inkMk id="3" creationId="{EA13B2E1-ACF3-446E-A8D2-ABBB3B579FD2}"/>
          </ac:inkMkLst>
        </pc:inkChg>
        <pc:inkChg chg="add del">
          <ac:chgData name="Mansur He" userId="2cd3e99d6a3c3959" providerId="LiveId" clId="{16CB9BD3-0FD0-435F-BA63-C692E6031789}" dt="2017-11-18T05:40:35.163" v="14307" actId="14100"/>
          <ac:inkMkLst>
            <pc:docMk/>
            <pc:sldMk cId="3057123245" sldId="272"/>
            <ac:inkMk id="9" creationId="{97A5B280-AA26-4373-AFCC-CA2DE16CD8A4}"/>
          </ac:inkMkLst>
        </pc:inkChg>
        <pc:inkChg chg="add del">
          <ac:chgData name="Mansur He" userId="2cd3e99d6a3c3959" providerId="LiveId" clId="{16CB9BD3-0FD0-435F-BA63-C692E6031789}" dt="2017-11-18T05:40:37.811" v="14309" actId="14100"/>
          <ac:inkMkLst>
            <pc:docMk/>
            <pc:sldMk cId="3057123245" sldId="272"/>
            <ac:inkMk id="10" creationId="{E0CED26D-67AD-4477-935B-1B089B0C25A3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1" creationId="{A4412FCA-4601-4DFB-B5D7-8E85B99B8564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4" creationId="{EA331C07-7D98-4D23-9C99-09F95C0917F3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6" creationId="{F7D51FB6-F607-4176-BE10-82A69DB8EC57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7" creationId="{49F13BCB-D676-4258-A292-896127608812}"/>
          </ac:inkMkLst>
        </pc:inkChg>
        <pc:inkChg chg="add del">
          <ac:chgData name="Mansur He" userId="2cd3e99d6a3c3959" providerId="LiveId" clId="{16CB9BD3-0FD0-435F-BA63-C692E6031789}" dt="2017-11-18T05:40:49.257" v="14323" actId="14100"/>
          <ac:inkMkLst>
            <pc:docMk/>
            <pc:sldMk cId="3057123245" sldId="272"/>
            <ac:inkMk id="28" creationId="{1E246599-4D03-4D28-B00C-F6676209D825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29" creationId="{5B43CA01-CC69-4789-9F3E-DD2016FCDB97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30" creationId="{133E923E-B900-4F41-81A0-1AE4D857FF48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1" creationId="{12903B90-E607-460C-BA41-8800EA09F1CE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2" creationId="{811B7816-9090-4252-9C0A-6B0DE25A6BAE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3" creationId="{1D36F928-57F2-4914-ACFE-B7D227ED5AF1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4" creationId="{FD4D7494-B969-4A4E-A2C7-D4E76CA98E55}"/>
          </ac:inkMkLst>
        </pc:inkChg>
        <pc:inkChg chg="add del">
          <ac:chgData name="Mansur He" userId="2cd3e99d6a3c3959" providerId="LiveId" clId="{16CB9BD3-0FD0-435F-BA63-C692E6031789}" dt="2017-11-18T05:40:46.770" v="14322" actId="14100"/>
          <ac:inkMkLst>
            <pc:docMk/>
            <pc:sldMk cId="3057123245" sldId="272"/>
            <ac:inkMk id="35" creationId="{37FBC747-AA9E-47D9-A818-C814582937EB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6" creationId="{86800ADA-2AA4-4803-A38F-9B6FE31B5F30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7" creationId="{60DE9601-C337-43C5-82F8-8B3C0BACE5E6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8" creationId="{EE24FBE0-E292-4374-A4EE-9FA5034303F0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39" creationId="{9EB5084C-8E60-40AC-BE07-8A3CF7541875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40" creationId="{5A104EE0-6E09-4236-8A56-4D2B166D17AE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1" creationId="{EFF26B93-AFC6-433E-AB6A-43CB9213E34A}"/>
          </ac:inkMkLst>
        </pc:inkChg>
        <pc:inkChg chg="add del">
          <ac:chgData name="Mansur He" userId="2cd3e99d6a3c3959" providerId="LiveId" clId="{16CB9BD3-0FD0-435F-BA63-C692E6031789}" dt="2017-11-18T05:41:03.689" v="14331" actId="14100"/>
          <ac:inkMkLst>
            <pc:docMk/>
            <pc:sldMk cId="3057123245" sldId="272"/>
            <ac:inkMk id="42" creationId="{04B79BE7-554B-4040-955E-15EA40EC2115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3" creationId="{1F04B4F2-2ABE-4EAF-8CCF-86A039AFD171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4" creationId="{92D985BB-FBC5-4C47-A1CF-5A125BC068C2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5" creationId="{C43EC601-C8C3-41C8-9DE5-682B1EEDAA8C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6" creationId="{CF66229F-C2B2-4898-9589-2C5D38060524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7" creationId="{91D3E2EF-831D-4078-8564-4639C317B8C4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8" creationId="{B6F2CB94-3A2B-467A-A023-46CA47B1D178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9" creationId="{92F227A5-4AD3-4A3F-A6E0-981884377FCA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0" creationId="{C0F76F79-E504-4E5D-B83F-C04B77A683B8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1" creationId="{D5F72BD8-5DDB-4191-9A6B-3ED39DCF4B27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2" creationId="{825E0864-4F56-4EFE-B776-FD2439E7D3FD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3" creationId="{B0807A09-EED6-4D2C-98B6-93CDEC8637F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4" creationId="{7014ADD0-93C5-4735-9849-D0322802DF3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5" creationId="{2456E308-6725-4D13-9DB2-E5C8D5C84246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6" creationId="{246C7CC9-0F6E-444F-94B8-9E17514C039F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7" creationId="{C6AC4FAA-AF1C-4C70-824A-BC9222794AC6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58" creationId="{CDACD7E4-DDD0-4E4F-B7AF-DA38BD06AD2A}"/>
          </ac:inkMkLst>
        </pc:inkChg>
        <pc:inkChg chg="add del">
          <ac:chgData name="Mansur He" userId="2cd3e99d6a3c3959" providerId="LiveId" clId="{16CB9BD3-0FD0-435F-BA63-C692E6031789}" dt="2017-11-18T05:41:22.657" v="14349" actId="14100"/>
          <ac:inkMkLst>
            <pc:docMk/>
            <pc:sldMk cId="3057123245" sldId="272"/>
            <ac:inkMk id="59" creationId="{64BCF614-B800-46F3-901F-773485D38C05}"/>
          </ac:inkMkLst>
        </pc:inkChg>
        <pc:inkChg chg="add del">
          <ac:chgData name="Mansur He" userId="2cd3e99d6a3c3959" providerId="LiveId" clId="{16CB9BD3-0FD0-435F-BA63-C692E6031789}" dt="2017-11-18T05:41:24.037" v="14351" actId="14100"/>
          <ac:inkMkLst>
            <pc:docMk/>
            <pc:sldMk cId="3057123245" sldId="272"/>
            <ac:inkMk id="60" creationId="{D3F1829A-9F81-48C3-82B4-74027C8238C3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61" creationId="{79FC9B9B-56D1-45AC-9101-6772025EB31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2" creationId="{B4EDBADC-7513-405A-A6CB-506E1988C4D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3" creationId="{E7B0EF2E-8B60-4257-878A-B9C329A1F115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4" creationId="{3C84A815-AE32-4F92-93CF-83E81A373C43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5" creationId="{83D29EEC-7994-43A5-9255-E3EC294AD683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6" creationId="{BA5F6AD1-6B14-4B8E-9575-86CFBC9239D2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7" creationId="{A18C7CE9-DA2B-4DEC-A2F4-5525B3922E8A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68" creationId="{793877AD-C252-4085-9278-8FE8E5A06BA4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69" creationId="{8E3B8E55-E441-42D8-A2E0-C78272A96975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70" creationId="{88CAF412-BA46-4D32-8CD0-6062EB52E35B}"/>
          </ac:inkMkLst>
        </pc:inkChg>
        <pc:inkChg chg="add del">
          <ac:chgData name="Mansur He" userId="2cd3e99d6a3c3959" providerId="LiveId" clId="{16CB9BD3-0FD0-435F-BA63-C692E6031789}" dt="2017-11-18T05:41:48.482" v="14364" actId="14100"/>
          <ac:inkMkLst>
            <pc:docMk/>
            <pc:sldMk cId="3057123245" sldId="272"/>
            <ac:inkMk id="71" creationId="{EAF3E57C-E53E-4719-BA73-4C3D7F65A091}"/>
          </ac:inkMkLst>
        </pc:inkChg>
        <pc:inkChg chg="add del">
          <ac:chgData name="Mansur He" userId="2cd3e99d6a3c3959" providerId="LiveId" clId="{16CB9BD3-0FD0-435F-BA63-C692E6031789}" dt="2017-11-18T05:41:48.498" v="14365" actId="14100"/>
          <ac:inkMkLst>
            <pc:docMk/>
            <pc:sldMk cId="3057123245" sldId="272"/>
            <ac:inkMk id="72" creationId="{54183C11-E1C3-4FE2-9B37-6C2C3BC813D1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3" creationId="{35AB0860-9DDB-4268-9219-4BA71AF6AC2D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4" creationId="{EB5D1B78-AA5B-4709-8C48-93B840344C41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5" creationId="{2B47D92F-178C-4267-9427-8EDEBC1ACC74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6" creationId="{0E4ACDA7-5D9B-4E7C-BD8F-8F2E79110073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7" creationId="{02F43C65-A4DD-4747-8207-007B0A75DB5F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8" creationId="{972E8775-A45F-406E-8B73-F10048EA69FB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79" creationId="{C93358BF-0E69-404D-A123-61F62DE892A2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80" creationId="{5513D975-CB8D-448F-A972-5B2E8A655E0A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1" creationId="{C17A2040-BDF8-4130-8B0A-19E9DA5463D8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2" creationId="{D0C0473C-7BEB-40F6-8EB7-485E98F3F3F5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3" creationId="{33E81679-8ACC-4B06-B03B-7BC98DADB65C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4" creationId="{AF66D24F-959D-4437-99DF-F8F5F07ABE09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5" creationId="{713108A0-A5D7-4FC3-9E61-50A2964486C1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6" creationId="{76E452A8-CD85-4BEE-A7B7-380B65C6466A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7" creationId="{F385A04D-5682-4AFF-BBE2-EE45EE8BB1E0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8" creationId="{0BB95CEC-FF43-412F-AE35-E7ECC6E4C83E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89" creationId="{38CD872D-0F60-4DAA-BC04-E238354825FC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90" creationId="{E743B580-919E-46C2-93F5-9F6A730B23D2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1" creationId="{C1A3A804-42F5-43E1-B290-3E8E4DE2A8CD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2" creationId="{3FD16DB0-A403-4EE6-847B-75D0FCD50BF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3" creationId="{347AFA94-3610-46CF-9EC3-424245C1FF5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4" creationId="{B73D7C70-E54A-4B04-8D67-0B75156BB682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5" creationId="{675FFB00-4675-4899-935E-5535A57325CF}"/>
          </ac:inkMkLst>
        </pc:inkChg>
        <pc:inkChg chg="add del">
          <ac:chgData name="Mansur He" userId="2cd3e99d6a3c3959" providerId="LiveId" clId="{16CB9BD3-0FD0-435F-BA63-C692E6031789}" dt="2017-11-18T05:42:37.948" v="14390" actId="14100"/>
          <ac:inkMkLst>
            <pc:docMk/>
            <pc:sldMk cId="3057123245" sldId="272"/>
            <ac:inkMk id="96" creationId="{7EB565ED-80CE-4733-AEF2-8A8426C1430C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7" creationId="{CAB7C1B2-BB57-4E8F-9B7E-AE6DB8E9AF50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8" creationId="{CF2373A0-0B0C-4069-90BE-711E13DA053A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9" creationId="{54CE4626-5EF7-49BF-8B89-909936B1EEBC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100" creationId="{6A6F5758-B5D4-48DA-BECD-BE6AD1CDEE0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1" creationId="{594FE90C-7F30-423E-859B-DBD2B45AEB7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2" creationId="{65BC9141-AA4E-43AE-9ABF-6A28BFFB0968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3" creationId="{1ACEBCEA-A9C8-46A2-BAB6-18317D0AD010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4" creationId="{E51BBF6C-992E-4BAE-BF17-A59A8D774954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5" creationId="{2A3E9693-2D3F-43D5-BE42-E521BF1626F3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6" creationId="{7E48E560-7ACD-47A9-BE8F-BFF75DEEA271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7" creationId="{9A73A4B0-540E-435D-8CB8-3B46CB3BC6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8" creationId="{F49629FD-646C-42D4-9298-29C162C7164A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9" creationId="{16D7BF5D-4EAE-49FF-809D-82C58EACDE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10" creationId="{BC3F0EDC-B06F-48FD-BFF2-E9B39AD8AF5B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1" creationId="{D6B28B4B-27FD-4C9B-B4F7-897826C7AC31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2" creationId="{73CBC226-8013-4A41-BAC0-180159845BDB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3" creationId="{EB92E5B8-9E93-4488-B46A-B589430B34AC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4" creationId="{94E18AF7-F7C3-4FAB-B693-C8D21913DF36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5" creationId="{988FDA7D-FBD6-4712-8AF1-CAB54211DE1C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6" creationId="{E094F601-0B15-4479-9B1C-C2F19C95304B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7" creationId="{C8FB284B-1FD4-47B3-866B-9734939FEC8C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8" creationId="{53FE39DE-DD6C-4AF8-8B17-23ED6BFADD31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19" creationId="{C2A6709D-3D64-4E2B-B865-F56DD4CD94A4}"/>
          </ac:inkMkLst>
        </pc:inkChg>
        <pc:inkChg chg="add del">
          <ac:chgData name="Mansur He" userId="2cd3e99d6a3c3959" providerId="LiveId" clId="{16CB9BD3-0FD0-435F-BA63-C692E6031789}" dt="2017-11-18T05:43:27.307" v="14415" actId="14100"/>
          <ac:inkMkLst>
            <pc:docMk/>
            <pc:sldMk cId="3057123245" sldId="272"/>
            <ac:inkMk id="120" creationId="{3F87202F-ECB8-47C2-8762-910F6B172393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21" creationId="{0DDAD1EC-3729-4D14-8A1B-D9AA66C98194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2" creationId="{7D7291B3-6A84-4350-BDE7-1A942519658D}"/>
          </ac:inkMkLst>
        </pc:inkChg>
        <pc:inkChg chg="add del">
          <ac:chgData name="Mansur He" userId="2cd3e99d6a3c3959" providerId="LiveId" clId="{16CB9BD3-0FD0-435F-BA63-C692E6031789}" dt="2017-11-18T05:43:34.761" v="14419" actId="14100"/>
          <ac:inkMkLst>
            <pc:docMk/>
            <pc:sldMk cId="3057123245" sldId="272"/>
            <ac:inkMk id="123" creationId="{7E9DE8CC-B80E-4C09-ACCE-B4DF9DF68F7E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4" creationId="{B0F11F75-539A-48A0-AF3A-8CDB4A52D8F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5" creationId="{39680E1F-6EA3-4644-B35A-30311A9F558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6" creationId="{C5D9D4C3-D413-4271-BA5E-7AA7792CB8C0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7" creationId="{FB1E9A54-4365-4D5F-AD1A-E0CAEE1A7985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8" creationId="{AC3B5C73-8D5F-42EF-8B4B-C6682B037073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29" creationId="{6FE5D3F4-AA0E-4357-987D-E488DBCD13D5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0" creationId="{60F19D92-89E8-4959-9575-CC7EB47B7268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1" creationId="{D8E2F484-693A-4186-ABA5-9A6014C1C3C1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2" creationId="{00E3DE00-1808-420B-AEFD-D8DA8B0699AD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3" creationId="{80F4B543-4177-4921-8030-6944BD786FE0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4" creationId="{2E95A7B9-532A-4827-8180-10A4DD85B7FB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5" creationId="{11EDCDE9-7BCA-4B78-A378-3EBA7BAD5B0B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6" creationId="{1E4411F5-C82D-466F-93F9-BB123E90C516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7" creationId="{6022E062-5EEC-4A37-814F-32DA18B20B9D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8" creationId="{211808CA-3BC0-4EBB-9DA1-509637FA3EE3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9" creationId="{5298E7E9-16BA-42E2-AFEF-49B516230FD9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40" creationId="{12876C05-8710-41BE-85B3-21CAC64F2E8D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1" creationId="{9581E741-0997-4D46-A445-C4DED867B2B2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2" creationId="{5E7CDF70-9FFA-428A-A295-2A54A4D83611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3" creationId="{3A1AFC2C-7A5B-4A59-A2C8-E4C370C691C4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4" creationId="{49D9C00C-E809-40D1-98CA-1EC427EB7E83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5" creationId="{B8C2500D-2082-4F53-AEA4-FB3587D05E2F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6" creationId="{F95F7401-943A-4073-B1D3-716906B4CCFA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7" creationId="{68DE69D1-2102-43DD-B4C1-93E125A39AD9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8" creationId="{BE114342-2F2E-41E2-8B7B-AB51AEE295D9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49" creationId="{4B21ED92-02D8-47A1-921D-6B9940EAAF00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0" creationId="{2027A141-B289-4515-937A-08B52AE9FB81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1" creationId="{3C504662-AE74-4494-85DC-8FE6D01A52EE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2" creationId="{00F23E92-F58A-4776-80F4-4D77FA4C4BD6}"/>
          </ac:inkMkLst>
        </pc:inkChg>
        <pc:inkChg chg="add del">
          <ac:chgData name="Mansur He" userId="2cd3e99d6a3c3959" providerId="LiveId" clId="{16CB9BD3-0FD0-435F-BA63-C692E6031789}" dt="2017-11-18T05:44:02.673" v="14450" actId="14100"/>
          <ac:inkMkLst>
            <pc:docMk/>
            <pc:sldMk cId="3057123245" sldId="272"/>
            <ac:inkMk id="153" creationId="{DA14F8E8-D478-467F-8D77-2C82CB714AC6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4" creationId="{C30DF93F-2880-493B-ABC3-4D03A400A00F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5" creationId="{BD8F3145-F72B-4C85-8A62-C20FA61C3ED7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6" creationId="{153531E2-37CB-4B5E-A4A3-FA013BB14920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7" creationId="{7D417DCA-EEE7-49C3-AFF5-2BE6E29302D9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8" creationId="{A2C80D2E-4536-4653-BFB1-8EF45A620E02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59" creationId="{A2E6E455-4F48-42B2-9AB8-340BAB43DC9A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60" creationId="{3BE358A8-3D9F-4EB7-AD8D-7D677EE8DA7F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1" creationId="{54F80F10-D6D3-48B6-AA8B-C03FFCCE1840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2" creationId="{CD1B959B-2739-48C5-AA56-0F19F9936418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3" creationId="{5D3E4FE6-10A1-49BB-97B1-CF9FDC89791D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4" creationId="{740269C3-11A0-480C-89ED-93A113CFAB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5" creationId="{771427F2-8286-447C-8833-CC3323C43F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6" creationId="{2138AFAA-A9D5-46D9-AEFD-7821F810B43B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67" creationId="{3C3D33B3-4B20-4F69-BCD3-76C845C51005}"/>
          </ac:inkMkLst>
        </pc:inkChg>
        <pc:inkChg chg="add del">
          <ac:chgData name="Mansur He" userId="2cd3e99d6a3c3959" providerId="LiveId" clId="{16CB9BD3-0FD0-435F-BA63-C692E6031789}" dt="2017-11-18T05:44:26.554" v="14466" actId="14100"/>
          <ac:inkMkLst>
            <pc:docMk/>
            <pc:sldMk cId="3057123245" sldId="272"/>
            <ac:inkMk id="168" creationId="{7767A7E9-4FF7-47F4-A68F-FEFE52E49840}"/>
          </ac:inkMkLst>
        </pc:inkChg>
        <pc:inkChg chg="add del">
          <ac:chgData name="Mansur He" userId="2cd3e99d6a3c3959" providerId="LiveId" clId="{16CB9BD3-0FD0-435F-BA63-C692E6031789}" dt="2017-11-18T05:44:29.842" v="14468" actId="14100"/>
          <ac:inkMkLst>
            <pc:docMk/>
            <pc:sldMk cId="3057123245" sldId="272"/>
            <ac:inkMk id="169" creationId="{05FE5817-D331-4EA8-953A-CF6C272A7129}"/>
          </ac:inkMkLst>
        </pc:inkChg>
        <pc:inkChg chg="add del">
          <ac:chgData name="Mansur He" userId="2cd3e99d6a3c3959" providerId="LiveId" clId="{16CB9BD3-0FD0-435F-BA63-C692E6031789}" dt="2017-11-18T05:44:31.197" v="14470" actId="14100"/>
          <ac:inkMkLst>
            <pc:docMk/>
            <pc:sldMk cId="3057123245" sldId="272"/>
            <ac:inkMk id="170" creationId="{A2BB8BA0-82A8-4D5F-8620-D31AD4308DA1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71" creationId="{BDB42729-C83D-44F6-BC1C-0FC9D8965E98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2" creationId="{80ACEC20-42CC-40F4-80E6-E9D85FEA8B94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3" creationId="{2E9F88EE-84BA-43AC-BF66-1D4DB9845A80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4" creationId="{E05ACB26-94E2-4064-B86F-B1462D188AA9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5" creationId="{4E089EBC-95EE-46CB-BF78-5703640D0E1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6" creationId="{4935DCE4-05A0-4EFE-9B6A-AD53FE0225D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7" creationId="{C6D4EF71-9ED0-40D1-80E2-712B8308309D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8" creationId="{B47EA0C6-8036-411F-982F-73B7CCCF0767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9" creationId="{4916673C-F9C0-4E4E-8DE2-39B03102B0ED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0" creationId="{B1EDE656-CAEB-4DDE-A655-0159DA221C3A}"/>
          </ac:inkMkLst>
        </pc:inkChg>
        <pc:inkChg chg="add del">
          <ac:chgData name="Mansur He" userId="2cd3e99d6a3c3959" providerId="LiveId" clId="{16CB9BD3-0FD0-435F-BA63-C692E6031789}" dt="2017-11-18T05:45:13.603" v="14482" actId="14100"/>
          <ac:inkMkLst>
            <pc:docMk/>
            <pc:sldMk cId="3057123245" sldId="272"/>
            <ac:inkMk id="181" creationId="{6ADB730C-AEC8-4ACB-AC75-A9B905B3A108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2" creationId="{2741A279-68CB-49AE-B8FF-D0C9465D685F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3" creationId="{587EC4C2-3805-4746-BE42-ED30A3B4EC00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184" creationId="{9517744A-B75E-4884-8A01-EFCB444B45D0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5" creationId="{5DB25DF6-6300-4B43-967F-096A37E57144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6" creationId="{4AF2ABAE-7992-4119-8724-A59F39724C1E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87" creationId="{449273B1-6D49-4720-A732-B94323B14A5A}"/>
          </ac:inkMkLst>
        </pc:inkChg>
        <pc:inkChg chg="add del">
          <ac:chgData name="Mansur He" userId="2cd3e99d6a3c3959" providerId="LiveId" clId="{16CB9BD3-0FD0-435F-BA63-C692E6031789}" dt="2017-11-18T05:45:39.909" v="14491" actId="14100"/>
          <ac:inkMkLst>
            <pc:docMk/>
            <pc:sldMk cId="3057123245" sldId="272"/>
            <ac:inkMk id="188" creationId="{3D3F2ED3-8A5F-4599-88AA-06E426078E46}"/>
          </ac:inkMkLst>
        </pc:inkChg>
        <pc:inkChg chg="add del">
          <ac:chgData name="Mansur He" userId="2cd3e99d6a3c3959" providerId="LiveId" clId="{16CB9BD3-0FD0-435F-BA63-C692E6031789}" dt="2017-11-18T05:45:39.910" v="14492" actId="14100"/>
          <ac:inkMkLst>
            <pc:docMk/>
            <pc:sldMk cId="3057123245" sldId="272"/>
            <ac:inkMk id="189" creationId="{C94E85BA-B17E-49EE-9580-12137ED4BDA0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0" creationId="{78FC35F3-1B91-47C3-BC66-09D476F3AD41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1" creationId="{797C25CB-0653-4B2F-ACE7-29699211CE9D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2" creationId="{EABDDDB2-907D-4839-B93F-8FF6CE8C029E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3" creationId="{52A0CA30-FFF0-4CE3-9629-992AC7CD866E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4" creationId="{30F66235-FEEF-40EF-BE03-5C7AEFEBF5E8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5" creationId="{4A66FE3A-F460-4297-AEA6-325863634ED1}"/>
          </ac:inkMkLst>
        </pc:inkChg>
        <pc:inkChg chg="add del">
          <ac:chgData name="Mansur He" userId="2cd3e99d6a3c3959" providerId="LiveId" clId="{16CB9BD3-0FD0-435F-BA63-C692E6031789}" dt="2017-11-18T05:45:53.322" v="14500" actId="14100"/>
          <ac:inkMkLst>
            <pc:docMk/>
            <pc:sldMk cId="3057123245" sldId="272"/>
            <ac:inkMk id="196" creationId="{B0E9C48E-DF25-4B57-A2CC-5F0F964E22D7}"/>
          </ac:inkMkLst>
        </pc:inkChg>
        <pc:inkChg chg="add del">
          <ac:chgData name="Mansur He" userId="2cd3e99d6a3c3959" providerId="LiveId" clId="{16CB9BD3-0FD0-435F-BA63-C692E6031789}" dt="2017-11-18T05:45:54.679" v="14502" actId="14100"/>
          <ac:inkMkLst>
            <pc:docMk/>
            <pc:sldMk cId="3057123245" sldId="272"/>
            <ac:inkMk id="197" creationId="{4E496A11-23F3-459C-A4CD-324A8829EF80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8" creationId="{DC8649D3-B4FE-4C9D-8E91-F27E23C1B7F8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199" creationId="{4DF847B3-B60C-4FDF-BF84-A4A4D410AE44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200" creationId="{2C6A3426-DCA3-42DB-89E8-2CDC4AFB0525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1" creationId="{DD6C583E-C834-4FB9-BD80-9F27E199DEF9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2" creationId="{46C82280-EAE8-46B6-9FAE-EF7553016384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3" creationId="{32997C34-164F-40FD-986C-187FF525C92E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4" creationId="{B26D891C-5648-499F-8F2A-987F26594D3D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5" creationId="{16B917B3-434A-4BA9-A237-187CBF2B3781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6" creationId="{8913E6AA-343D-4EB9-99E7-3A7E3FCA1964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7" creationId="{9CEA30D6-C9EE-4A81-86EA-2B8FD7E4D5AF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8" creationId="{62EA3CF7-2657-4E4C-AF4C-D58D07C583DE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9" creationId="{B31E9C9B-BC00-4645-9289-88BBD591FC74}"/>
          </ac:inkMkLst>
        </pc:inkChg>
        <pc:inkChg chg="add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10" creationId="{046876AF-0AD0-47C5-9925-A74295C83FE4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1" creationId="{A2BDBAEA-84FE-4E80-B56C-669EF8A76213}"/>
          </ac:inkMkLst>
        </pc:inkChg>
        <pc:inkChg chg="add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2" creationId="{766E4DD6-D77C-42FA-962C-10DFCCCE152D}"/>
          </ac:inkMkLst>
        </pc:inkChg>
      </pc:sldChg>
      <pc:sldChg chg="addSp delSp modSp add ord">
        <pc:chgData name="Mansur He" userId="2cd3e99d6a3c3959" providerId="LiveId" clId="{16CB9BD3-0FD0-435F-BA63-C692E6031789}" dt="2017-11-18T06:37:34.993" v="15305" actId="20577"/>
        <pc:sldMkLst>
          <pc:docMk/>
          <pc:sldMk cId="524861586" sldId="273"/>
        </pc:sldMkLst>
        <pc:spChg chg="add mod">
          <ac:chgData name="Mansur He" userId="2cd3e99d6a3c3959" providerId="LiveId" clId="{16CB9BD3-0FD0-435F-BA63-C692E6031789}" dt="2017-11-18T06:09:12.262" v="14932" actId="1076"/>
          <ac:spMkLst>
            <pc:docMk/>
            <pc:sldMk cId="524861586" sldId="273"/>
            <ac:spMk id="2" creationId="{69AC2063-4663-48F9-A44B-B2A1D3C14910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2" creationId="{B7ECA5A4-A41E-4B88-B0B8-E125088BFD62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3" creationId="{5288352C-4F2A-48E5-9E77-EB5E45F4DCDD}"/>
          </ac:spMkLst>
        </pc:spChg>
        <pc:spChg chg="add mod">
          <ac:chgData name="Mansur He" userId="2cd3e99d6a3c3959" providerId="LiveId" clId="{16CB9BD3-0FD0-435F-BA63-C692E6031789}" dt="2017-11-18T06:08:51.073" v="14926" actId="14100"/>
          <ac:spMkLst>
            <pc:docMk/>
            <pc:sldMk cId="524861586" sldId="273"/>
            <ac:spMk id="4" creationId="{9D2353B3-A3EB-45FB-8850-DCEF6811FB86}"/>
          </ac:spMkLst>
        </pc:spChg>
        <pc:spChg chg="add">
          <ac:chgData name="Mansur He" userId="2cd3e99d6a3c3959" providerId="LiveId" clId="{16CB9BD3-0FD0-435F-BA63-C692E6031789}" dt="2017-11-18T01:06:38.229" v="7393" actId="1076"/>
          <ac:spMkLst>
            <pc:docMk/>
            <pc:sldMk cId="524861586" sldId="273"/>
            <ac:spMk id="6" creationId="{70B72E4C-F3CC-43D4-BAF8-1502137558DE}"/>
          </ac:spMkLst>
        </pc:spChg>
        <pc:spChg chg="add mod ord">
          <ac:chgData name="Mansur He" userId="2cd3e99d6a3c3959" providerId="LiveId" clId="{16CB9BD3-0FD0-435F-BA63-C692E6031789}" dt="2017-11-18T06:10:24.440" v="14950" actId="1076"/>
          <ac:spMkLst>
            <pc:docMk/>
            <pc:sldMk cId="524861586" sldId="273"/>
            <ac:spMk id="7" creationId="{5D74A605-B9DF-4588-911B-4756B393794F}"/>
          </ac:spMkLst>
        </pc:spChg>
        <pc:spChg chg="add mod">
          <ac:chgData name="Mansur He" userId="2cd3e99d6a3c3959" providerId="LiveId" clId="{16CB9BD3-0FD0-435F-BA63-C692E6031789}" dt="2017-11-18T06:36:57.640" v="15297" actId="14100"/>
          <ac:spMkLst>
            <pc:docMk/>
            <pc:sldMk cId="524861586" sldId="273"/>
            <ac:spMk id="8" creationId="{8932F3A3-C5F6-4FCF-AB2C-87CB9D72037B}"/>
          </ac:spMkLst>
        </pc:spChg>
        <pc:spChg chg="add mod or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" creationId="{DF90DBDB-D8C0-4EED-B4FC-9130A3B7EFA3}"/>
          </ac:spMkLst>
        </pc:spChg>
        <pc:spChg chg="add mod or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3" creationId="{C2143CED-2FA8-44AF-A71E-8CC68E01F80A}"/>
          </ac:spMkLst>
        </pc:spChg>
        <pc:spChg chg="add mod">
          <ac:chgData name="Mansur He" userId="2cd3e99d6a3c3959" providerId="LiveId" clId="{16CB9BD3-0FD0-435F-BA63-C692E6031789}" dt="2017-11-18T01:22:22.123" v="7958" actId="164"/>
          <ac:spMkLst>
            <pc:docMk/>
            <pc:sldMk cId="524861586" sldId="273"/>
            <ac:spMk id="15" creationId="{4ED29D83-8706-44C7-BE48-69CDDAA33AE2}"/>
          </ac:spMkLst>
        </pc:spChg>
        <pc:spChg chg="add del mod">
          <ac:chgData name="Mansur He" userId="2cd3e99d6a3c3959" providerId="LiveId" clId="{16CB9BD3-0FD0-435F-BA63-C692E6031789}" dt="2017-11-18T01:23:35.002" v="7975" actId="478"/>
          <ac:spMkLst>
            <pc:docMk/>
            <pc:sldMk cId="524861586" sldId="273"/>
            <ac:spMk id="17" creationId="{83D2A8E5-9962-4F06-A493-F2F97A694C78}"/>
          </ac:spMkLst>
        </pc:spChg>
        <pc:spChg chg="add del mod">
          <ac:chgData name="Mansur He" userId="2cd3e99d6a3c3959" providerId="LiveId" clId="{16CB9BD3-0FD0-435F-BA63-C692E6031789}" dt="2017-11-18T01:23:35.935" v="7976" actId="478"/>
          <ac:spMkLst>
            <pc:docMk/>
            <pc:sldMk cId="524861586" sldId="273"/>
            <ac:spMk id="18" creationId="{847B8112-F198-4753-AB29-76AA574ADE9F}"/>
          </ac:spMkLst>
        </pc:spChg>
        <pc:spChg chg="add mod">
          <ac:chgData name="Mansur He" userId="2cd3e99d6a3c3959" providerId="LiveId" clId="{16CB9BD3-0FD0-435F-BA63-C692E6031789}" dt="2017-11-18T02:12:39.715" v="9315" actId="1076"/>
          <ac:spMkLst>
            <pc:docMk/>
            <pc:sldMk cId="524861586" sldId="273"/>
            <ac:spMk id="18" creationId="{6BD9C976-C53E-44E6-A442-FA9ABD387F64}"/>
          </ac:spMkLst>
        </pc:spChg>
        <pc:spChg chg="add del mod">
          <ac:chgData name="Mansur He" userId="2cd3e99d6a3c3959" providerId="LiveId" clId="{16CB9BD3-0FD0-435F-BA63-C692E6031789}" dt="2017-11-18T01:23:46.571" v="7980" actId="478"/>
          <ac:spMkLst>
            <pc:docMk/>
            <pc:sldMk cId="524861586" sldId="273"/>
            <ac:spMk id="19" creationId="{7569D26F-8DA7-448B-BBF7-516D2D76024A}"/>
          </ac:spMkLst>
        </pc:spChg>
        <pc:spChg chg="add mo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9" creationId="{896CA5B0-419B-4DDC-A952-975678319FC1}"/>
          </ac:spMkLst>
        </pc:spChg>
        <pc:spChg chg="add del mod">
          <ac:chgData name="Mansur He" userId="2cd3e99d6a3c3959" providerId="LiveId" clId="{16CB9BD3-0FD0-435F-BA63-C692E6031789}" dt="2017-11-18T02:21:59.284" v="9467" actId="478"/>
          <ac:spMkLst>
            <pc:docMk/>
            <pc:sldMk cId="524861586" sldId="273"/>
            <ac:spMk id="19" creationId="{C5AF34C8-5B93-45AB-861D-724C84050F7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0" creationId="{83B8C834-4F57-490E-BECD-E1DBA8E38A94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1" creationId="{017A0A38-26F9-413E-8F12-51FF41FEE005}"/>
          </ac:spMkLst>
        </pc:spChg>
        <pc:spChg chg="add del mod">
          <ac:chgData name="Mansur He" userId="2cd3e99d6a3c3959" providerId="LiveId" clId="{16CB9BD3-0FD0-435F-BA63-C692E6031789}" dt="2017-11-18T02:22:07.521" v="9469" actId="11529"/>
          <ac:spMkLst>
            <pc:docMk/>
            <pc:sldMk cId="524861586" sldId="273"/>
            <ac:spMk id="22" creationId="{EEAACA41-5CBC-4B19-A6D3-C5B0A2C5BC5E}"/>
          </ac:spMkLst>
        </pc:spChg>
        <pc:spChg chg="add del mod">
          <ac:chgData name="Mansur He" userId="2cd3e99d6a3c3959" providerId="LiveId" clId="{16CB9BD3-0FD0-435F-BA63-C692E6031789}" dt="2017-11-18T05:51:54.902" v="14624" actId="11529"/>
          <ac:spMkLst>
            <pc:docMk/>
            <pc:sldMk cId="524861586" sldId="273"/>
            <ac:spMk id="22" creationId="{C91AF26E-25D8-49DF-B2CF-5BD4C20DE41D}"/>
          </ac:spMkLst>
        </pc:spChg>
        <pc:spChg chg="add del mod">
          <ac:chgData name="Mansur He" userId="2cd3e99d6a3c3959" providerId="LiveId" clId="{16CB9BD3-0FD0-435F-BA63-C692E6031789}" dt="2017-11-18T02:22:45.181" v="9474" actId="478"/>
          <ac:spMkLst>
            <pc:docMk/>
            <pc:sldMk cId="524861586" sldId="273"/>
            <ac:spMk id="23" creationId="{656531F7-7B96-4B4D-A8C5-31FD323815B6}"/>
          </ac:spMkLst>
        </pc:spChg>
        <pc:spChg chg="add del mod">
          <ac:chgData name="Mansur He" userId="2cd3e99d6a3c3959" providerId="LiveId" clId="{16CB9BD3-0FD0-435F-BA63-C692E6031789}" dt="2017-11-18T05:49:29.939" v="14590" actId="478"/>
          <ac:spMkLst>
            <pc:docMk/>
            <pc:sldMk cId="524861586" sldId="273"/>
            <ac:spMk id="26" creationId="{783D2A44-18F0-4551-A68A-F1DC60595CCC}"/>
          </ac:spMkLst>
        </pc:spChg>
        <pc:spChg chg="add del mod">
          <ac:chgData name="Mansur He" userId="2cd3e99d6a3c3959" providerId="LiveId" clId="{16CB9BD3-0FD0-435F-BA63-C692E6031789}" dt="2017-11-18T05:49:30.440" v="14591" actId="478"/>
          <ac:spMkLst>
            <pc:docMk/>
            <pc:sldMk cId="524861586" sldId="273"/>
            <ac:spMk id="28" creationId="{A71DBFBD-91BD-40D6-98AE-5CAA07BC7889}"/>
          </ac:spMkLst>
        </pc:spChg>
        <pc:spChg chg="add del mod">
          <ac:chgData name="Mansur He" userId="2cd3e99d6a3c3959" providerId="LiveId" clId="{16CB9BD3-0FD0-435F-BA63-C692E6031789}" dt="2017-11-18T05:49:31.872" v="14593" actId="478"/>
          <ac:spMkLst>
            <pc:docMk/>
            <pc:sldMk cId="524861586" sldId="273"/>
            <ac:spMk id="29" creationId="{27F541EA-ECE2-4B09-91A8-B6ED452DBD5E}"/>
          </ac:spMkLst>
        </pc:spChg>
        <pc:spChg chg="add del mod">
          <ac:chgData name="Mansur He" userId="2cd3e99d6a3c3959" providerId="LiveId" clId="{16CB9BD3-0FD0-435F-BA63-C692E6031789}" dt="2017-11-18T01:30:07.467" v="8032" actId="47"/>
          <ac:spMkLst>
            <pc:docMk/>
            <pc:sldMk cId="524861586" sldId="273"/>
            <ac:spMk id="35" creationId="{37D72220-74FA-4108-8EA1-E726253F9F5B}"/>
          </ac:spMkLst>
        </pc:spChg>
        <pc:spChg chg="add mod">
          <ac:chgData name="Mansur He" userId="2cd3e99d6a3c3959" providerId="LiveId" clId="{16CB9BD3-0FD0-435F-BA63-C692E6031789}" dt="2017-11-18T06:37:31.953" v="15304" actId="20577"/>
          <ac:spMkLst>
            <pc:docMk/>
            <pc:sldMk cId="524861586" sldId="273"/>
            <ac:spMk id="36" creationId="{33507BED-65A1-4249-8C6A-057A8FB108A9}"/>
          </ac:spMkLst>
        </pc:spChg>
        <pc:spChg chg="add mod">
          <ac:chgData name="Mansur He" userId="2cd3e99d6a3c3959" providerId="LiveId" clId="{16CB9BD3-0FD0-435F-BA63-C692E6031789}" dt="2017-11-18T06:37:34.993" v="15305" actId="20577"/>
          <ac:spMkLst>
            <pc:docMk/>
            <pc:sldMk cId="524861586" sldId="273"/>
            <ac:spMk id="37" creationId="{3CB6C21F-996C-4D1F-A6C3-C5AB6C6395F3}"/>
          </ac:spMkLst>
        </pc:spChg>
        <pc:spChg chg="add mod">
          <ac:chgData name="Mansur He" userId="2cd3e99d6a3c3959" providerId="LiveId" clId="{16CB9BD3-0FD0-435F-BA63-C692E6031789}" dt="2017-11-18T06:08:56.707" v="14928" actId="1076"/>
          <ac:spMkLst>
            <pc:docMk/>
            <pc:sldMk cId="524861586" sldId="273"/>
            <ac:spMk id="38" creationId="{25A9DA8F-C1F2-4C0C-9CF5-3DEF57BE4BCC}"/>
          </ac:spMkLst>
        </pc:spChg>
        <pc:spChg chg="add mod">
          <ac:chgData name="Mansur He" userId="2cd3e99d6a3c3959" providerId="LiveId" clId="{16CB9BD3-0FD0-435F-BA63-C692E6031789}" dt="2017-11-18T06:08:40.708" v="14923" actId="164"/>
          <ac:spMkLst>
            <pc:docMk/>
            <pc:sldMk cId="524861586" sldId="273"/>
            <ac:spMk id="41" creationId="{1764163B-A83B-46CF-929A-717BCC7C1C91}"/>
          </ac:spMkLst>
        </pc:spChg>
        <pc:spChg chg="add del mod">
          <ac:chgData name="Mansur He" userId="2cd3e99d6a3c3959" providerId="LiveId" clId="{16CB9BD3-0FD0-435F-BA63-C692E6031789}" dt="2017-11-18T05:54:09.021" v="14655" actId="478"/>
          <ac:spMkLst>
            <pc:docMk/>
            <pc:sldMk cId="524861586" sldId="273"/>
            <ac:spMk id="43" creationId="{EAE0F8E9-2992-4368-8300-82DC33A07FFE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44" creationId="{2EB4A027-3E02-4BA0-9044-824CDCE161C7}"/>
          </ac:spMkLst>
        </pc:spChg>
        <pc:spChg chg="add mod">
          <ac:chgData name="Mansur He" userId="2cd3e99d6a3c3959" providerId="LiveId" clId="{16CB9BD3-0FD0-435F-BA63-C692E6031789}" dt="2017-11-18T02:13:06.150" v="9323" actId="20577"/>
          <ac:spMkLst>
            <pc:docMk/>
            <pc:sldMk cId="524861586" sldId="273"/>
            <ac:spMk id="48" creationId="{6C14C5E9-EEC2-4285-8A93-A6CAC92451E4}"/>
          </ac:spMkLst>
        </pc:spChg>
        <pc:spChg chg="add del mod">
          <ac:chgData name="Mansur He" userId="2cd3e99d6a3c3959" providerId="LiveId" clId="{16CB9BD3-0FD0-435F-BA63-C692E6031789}" dt="2017-11-18T02:33:23.322" v="9525" actId="478"/>
          <ac:spMkLst>
            <pc:docMk/>
            <pc:sldMk cId="524861586" sldId="273"/>
            <ac:spMk id="55" creationId="{724F042B-BB2D-49AD-983D-C681A76A95CB}"/>
          </ac:spMkLst>
        </pc:spChg>
        <pc:spChg chg="add del mod">
          <ac:chgData name="Mansur He" userId="2cd3e99d6a3c3959" providerId="LiveId" clId="{16CB9BD3-0FD0-435F-BA63-C692E6031789}" dt="2017-11-18T05:49:32.426" v="14594" actId="478"/>
          <ac:spMkLst>
            <pc:docMk/>
            <pc:sldMk cId="524861586" sldId="273"/>
            <ac:spMk id="57" creationId="{43DF8070-8C16-44D2-8356-A04884D226F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63" creationId="{3AB7294F-DB07-46E4-B52D-5F3F7AFDDBCC}"/>
          </ac:spMkLst>
        </pc:spChg>
        <pc:spChg chg="add del">
          <ac:chgData name="Mansur He" userId="2cd3e99d6a3c3959" providerId="LiveId" clId="{16CB9BD3-0FD0-435F-BA63-C692E6031789}" dt="2017-11-18T02:35:55.528" v="9544" actId="478"/>
          <ac:spMkLst>
            <pc:docMk/>
            <pc:sldMk cId="524861586" sldId="273"/>
            <ac:spMk id="64" creationId="{CE1127DF-BCE5-4C8F-93E3-121DFBCECB59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5" creationId="{3FFC3BE0-E1F1-46F9-9E7D-A968903CED1F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6" creationId="{5C6DD3CF-287B-4575-9976-F0F52FA35691}"/>
          </ac:spMkLst>
        </pc:spChg>
        <pc:spChg chg="add mod ord">
          <ac:chgData name="Mansur He" userId="2cd3e99d6a3c3959" providerId="LiveId" clId="{16CB9BD3-0FD0-435F-BA63-C692E6031789}" dt="2017-11-18T06:05:09.414" v="14854" actId="1076"/>
          <ac:spMkLst>
            <pc:docMk/>
            <pc:sldMk cId="524861586" sldId="273"/>
            <ac:spMk id="67" creationId="{58E74E89-D293-4D5E-8372-A306F8D06AF9}"/>
          </ac:spMkLst>
        </pc:spChg>
        <pc:spChg chg="add del mod">
          <ac:chgData name="Mansur He" userId="2cd3e99d6a3c3959" providerId="LiveId" clId="{16CB9BD3-0FD0-435F-BA63-C692E6031789}" dt="2017-11-18T05:47:10.772" v="14519" actId="20577"/>
          <ac:spMkLst>
            <pc:docMk/>
            <pc:sldMk cId="524861586" sldId="273"/>
            <ac:spMk id="68" creationId="{329CC3E9-6918-4C59-868D-97DD5DDD0594}"/>
          </ac:spMkLst>
        </pc:spChg>
        <pc:spChg chg="add del mod">
          <ac:chgData name="Mansur He" userId="2cd3e99d6a3c3959" providerId="LiveId" clId="{16CB9BD3-0FD0-435F-BA63-C692E6031789}" dt="2017-11-18T02:35:28.149" v="9536" actId="478"/>
          <ac:spMkLst>
            <pc:docMk/>
            <pc:sldMk cId="524861586" sldId="273"/>
            <ac:spMk id="71" creationId="{5D7A5914-85A1-4B56-AB72-00C0ACD0A6B7}"/>
          </ac:spMkLst>
        </pc:spChg>
        <pc:spChg chg="add del mod">
          <ac:chgData name="Mansur He" userId="2cd3e99d6a3c3959" providerId="LiveId" clId="{16CB9BD3-0FD0-435F-BA63-C692E6031789}" dt="2017-11-18T03:12:33.553" v="10742" actId="478"/>
          <ac:spMkLst>
            <pc:docMk/>
            <pc:sldMk cId="524861586" sldId="273"/>
            <ac:spMk id="72" creationId="{AB9C4C29-6B1B-45AD-894B-6A20AB49B06F}"/>
          </ac:spMkLst>
        </pc:spChg>
        <pc:spChg chg="add mod">
          <ac:chgData name="Mansur He" userId="2cd3e99d6a3c3959" providerId="LiveId" clId="{16CB9BD3-0FD0-435F-BA63-C692E6031789}" dt="2017-11-18T06:37:24.084" v="15301" actId="20577"/>
          <ac:spMkLst>
            <pc:docMk/>
            <pc:sldMk cId="524861586" sldId="273"/>
            <ac:spMk id="75" creationId="{20C397E3-4E02-4820-8020-2DF8341C5D2D}"/>
          </ac:spMkLst>
        </pc:spChg>
        <pc:spChg chg="add del mod ord">
          <ac:chgData name="Mansur He" userId="2cd3e99d6a3c3959" providerId="LiveId" clId="{16CB9BD3-0FD0-435F-BA63-C692E6031789}" dt="2017-11-18T01:51:33.402" v="8266" actId="478"/>
          <ac:spMkLst>
            <pc:docMk/>
            <pc:sldMk cId="524861586" sldId="273"/>
            <ac:spMk id="78" creationId="{8F15A84D-64AE-4669-85BC-1143C884DC8E}"/>
          </ac:spMkLst>
        </pc:spChg>
        <pc:spChg chg="add del mod">
          <ac:chgData name="Mansur He" userId="2cd3e99d6a3c3959" providerId="LiveId" clId="{16CB9BD3-0FD0-435F-BA63-C692E6031789}" dt="2017-11-18T03:49:50.611" v="11054" actId="478"/>
          <ac:spMkLst>
            <pc:docMk/>
            <pc:sldMk cId="524861586" sldId="273"/>
            <ac:spMk id="79" creationId="{D44B5981-9541-4D09-8328-22ED528025E8}"/>
          </ac:spMkLst>
        </pc:spChg>
        <pc:spChg chg="add mod">
          <ac:chgData name="Mansur He" userId="2cd3e99d6a3c3959" providerId="LiveId" clId="{16CB9BD3-0FD0-435F-BA63-C692E6031789}" dt="2017-11-18T03:13:01.037" v="10754" actId="478"/>
          <ac:spMkLst>
            <pc:docMk/>
            <pc:sldMk cId="524861586" sldId="273"/>
            <ac:spMk id="80" creationId="{E17728EA-DFCB-4040-931D-46873560DE96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1" creationId="{B984FCFB-109C-4984-81E9-C14B459DCC42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2" creationId="{2D65F48E-93AC-4F46-978F-2A116E760DC3}"/>
          </ac:spMkLst>
        </pc:spChg>
        <pc:spChg chg="add mo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0" creationId="{2490F0F6-F0B0-4B48-BDEB-18876FF0C9A7}"/>
          </ac:spMkLst>
        </pc:spChg>
        <pc:spChg chg="add mod">
          <ac:chgData name="Mansur He" userId="2cd3e99d6a3c3959" providerId="LiveId" clId="{16CB9BD3-0FD0-435F-BA63-C692E6031789}" dt="2017-11-18T06:03:03.967" v="14848" actId="164"/>
          <ac:spMkLst>
            <pc:docMk/>
            <pc:sldMk cId="524861586" sldId="273"/>
            <ac:spMk id="101" creationId="{90BB814C-5646-40FA-B29D-64E8353D33E3}"/>
          </ac:spMkLst>
        </pc:spChg>
        <pc:spChg chg="add mod">
          <ac:chgData name="Mansur He" userId="2cd3e99d6a3c3959" providerId="LiveId" clId="{16CB9BD3-0FD0-435F-BA63-C692E6031789}" dt="2017-11-18T06:06:10.242" v="14881" actId="1076"/>
          <ac:spMkLst>
            <pc:docMk/>
            <pc:sldMk cId="524861586" sldId="273"/>
            <ac:spMk id="108" creationId="{8D18CB9A-CA8F-4A86-8E93-78DC7C8E7A23}"/>
          </ac:spMkLst>
        </pc:spChg>
        <pc:spChg chg="add mod">
          <ac:chgData name="Mansur He" userId="2cd3e99d6a3c3959" providerId="LiveId" clId="{16CB9BD3-0FD0-435F-BA63-C692E6031789}" dt="2017-11-18T06:06:23.800" v="14908" actId="1076"/>
          <ac:spMkLst>
            <pc:docMk/>
            <pc:sldMk cId="524861586" sldId="273"/>
            <ac:spMk id="109" creationId="{119C6168-A132-4789-A191-EC19E4ABDD1C}"/>
          </ac:spMkLst>
        </pc:spChg>
        <pc:spChg chg="add mod ord">
          <ac:chgData name="Mansur He" userId="2cd3e99d6a3c3959" providerId="LiveId" clId="{16CB9BD3-0FD0-435F-BA63-C692E6031789}" dt="2017-11-18T06:10:26.440" v="14951" actId="14100"/>
          <ac:spMkLst>
            <pc:docMk/>
            <pc:sldMk cId="524861586" sldId="273"/>
            <ac:spMk id="114" creationId="{F0CCC9B1-F675-4BF4-92C7-0FB5A7BFFB11}"/>
          </ac:spMkLst>
        </pc:spChg>
        <pc:grpChg chg="add mod">
          <ac:chgData name="Mansur He" userId="2cd3e99d6a3c3959" providerId="LiveId" clId="{16CB9BD3-0FD0-435F-BA63-C692E6031789}" dt="2017-11-18T01:45:45.132" v="8192" actId="164"/>
          <ac:grpSpMkLst>
            <pc:docMk/>
            <pc:sldMk cId="524861586" sldId="273"/>
            <ac:grpSpMk id="16" creationId="{6D662893-9E42-4C9C-9B8A-51D80DC11AD6}"/>
          </ac:grpSpMkLst>
        </pc:grpChg>
        <pc:grpChg chg="add mod">
          <ac:chgData name="Mansur He" userId="2cd3e99d6a3c3959" providerId="LiveId" clId="{16CB9BD3-0FD0-435F-BA63-C692E6031789}" dt="2017-11-18T01:50:02.819" v="8209" actId="164"/>
          <ac:grpSpMkLst>
            <pc:docMk/>
            <pc:sldMk cId="524861586" sldId="273"/>
            <ac:grpSpMk id="73" creationId="{BBCA4185-A1BA-424E-8FA7-D10A191A424B}"/>
          </ac:grpSpMkLst>
        </pc:grpChg>
        <pc:grpChg chg="add del mod">
          <ac:chgData name="Mansur He" userId="2cd3e99d6a3c3959" providerId="LiveId" clId="{16CB9BD3-0FD0-435F-BA63-C692E6031789}" dt="2017-11-18T03:12:35.509" v="10743" actId="478"/>
          <ac:grpSpMkLst>
            <pc:docMk/>
            <pc:sldMk cId="524861586" sldId="273"/>
            <ac:grpSpMk id="74" creationId="{6B5BEC74-2FF2-4251-919C-99EAAC01BBFF}"/>
          </ac:grpSpMkLst>
        </pc:grpChg>
        <pc:grpChg chg="add mod">
          <ac:chgData name="Mansur He" userId="2cd3e99d6a3c3959" providerId="LiveId" clId="{16CB9BD3-0FD0-435F-BA63-C692E6031789}" dt="2017-11-18T03:12:33.553" v="10742" actId="478"/>
          <ac:grpSpMkLst>
            <pc:docMk/>
            <pc:sldMk cId="524861586" sldId="273"/>
            <ac:grpSpMk id="76" creationId="{82BC1EEF-182B-4685-BD47-94E75D07F7CB}"/>
          </ac:grpSpMkLst>
        </pc:grpChg>
        <pc:grpChg chg="add mod">
          <ac:chgData name="Mansur He" userId="2cd3e99d6a3c3959" providerId="LiveId" clId="{16CB9BD3-0FD0-435F-BA63-C692E6031789}" dt="2017-11-18T01:50:21.482" v="8213" actId="1076"/>
          <ac:grpSpMkLst>
            <pc:docMk/>
            <pc:sldMk cId="524861586" sldId="273"/>
            <ac:grpSpMk id="77" creationId="{B4EA39F0-1050-4F41-8559-4C3A1C461392}"/>
          </ac:grpSpMkLst>
        </pc:grpChg>
        <pc:grpChg chg="add mod topLvl">
          <ac:chgData name="Mansur He" userId="2cd3e99d6a3c3959" providerId="LiveId" clId="{16CB9BD3-0FD0-435F-BA63-C692E6031789}" dt="2017-11-18T05:58:44.389" v="14752" actId="164"/>
          <ac:grpSpMkLst>
            <pc:docMk/>
            <pc:sldMk cId="524861586" sldId="273"/>
            <ac:grpSpMk id="90" creationId="{035583AB-EAB1-4344-92C8-21FED0A75056}"/>
          </ac:grpSpMkLst>
        </pc:grpChg>
        <pc:grpChg chg="add del mod">
          <ac:chgData name="Mansur He" userId="2cd3e99d6a3c3959" providerId="LiveId" clId="{16CB9BD3-0FD0-435F-BA63-C692E6031789}" dt="2017-11-18T05:58:40.585" v="14751" actId="165"/>
          <ac:grpSpMkLst>
            <pc:docMk/>
            <pc:sldMk cId="524861586" sldId="273"/>
            <ac:grpSpMk id="98" creationId="{84B7B13C-3A7F-47F2-A2A7-0DD6E921EB96}"/>
          </ac:grpSpMkLst>
        </pc:grpChg>
        <pc:grpChg chg="add mod">
          <ac:chgData name="Mansur He" userId="2cd3e99d6a3c3959" providerId="LiveId" clId="{16CB9BD3-0FD0-435F-BA63-C692E6031789}" dt="2017-11-18T05:58:46.877" v="14753" actId="1076"/>
          <ac:grpSpMkLst>
            <pc:docMk/>
            <pc:sldMk cId="524861586" sldId="273"/>
            <ac:grpSpMk id="99" creationId="{08A86A5E-7820-4B20-8A06-C1A5384527B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2" creationId="{C37E9C3A-69ED-4DE3-BB70-A8B49692B46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3" creationId="{7DF16973-586F-4529-81A2-9BE92F2CF15A}"/>
          </ac:grpSpMkLst>
        </pc:grpChg>
        <pc:grpChg chg="add mod">
          <ac:chgData name="Mansur He" userId="2cd3e99d6a3c3959" providerId="LiveId" clId="{16CB9BD3-0FD0-435F-BA63-C692E6031789}" dt="2017-11-18T06:37:24.084" v="15301" actId="20577"/>
          <ac:grpSpMkLst>
            <pc:docMk/>
            <pc:sldMk cId="524861586" sldId="273"/>
            <ac:grpSpMk id="113" creationId="{EB53F743-84F0-43DC-9B8D-F5F91CDDD116}"/>
          </ac:grpSpMkLst>
        </pc:grpChg>
        <pc:graphicFrameChg chg="add mod">
          <ac:chgData name="Mansur He" userId="2cd3e99d6a3c3959" providerId="LiveId" clId="{16CB9BD3-0FD0-435F-BA63-C692E6031789}" dt="2017-11-18T03:24:35.547" v="10757" actId="339"/>
          <ac:graphicFrameMkLst>
            <pc:docMk/>
            <pc:sldMk cId="524861586" sldId="273"/>
            <ac:graphicFrameMk id="5" creationId="{CC462505-70BD-427E-91BA-86794C6CD5E1}"/>
          </ac:graphicFrameMkLst>
        </pc:graphicFrameChg>
        <pc:graphicFrameChg chg="add mod">
          <ac:chgData name="Mansur He" userId="2cd3e99d6a3c3959" providerId="LiveId" clId="{16CB9BD3-0FD0-435F-BA63-C692E6031789}" dt="2017-11-18T01:50:05.341" v="8211" actId="1076"/>
          <ac:graphicFrameMkLst>
            <pc:docMk/>
            <pc:sldMk cId="524861586" sldId="273"/>
            <ac:graphicFrameMk id="9" creationId="{7BF40E0A-09B9-4CBA-A867-C63620DDE8F7}"/>
          </ac:graphicFrameMkLst>
        </pc:graphicFrameChg>
        <pc:graphicFrameChg chg="add del mod">
          <ac:chgData name="Mansur He" userId="2cd3e99d6a3c3959" providerId="LiveId" clId="{16CB9BD3-0FD0-435F-BA63-C692E6031789}" dt="2017-11-18T05:58:31.413" v="14748" actId="1076"/>
          <ac:graphicFrameMkLst>
            <pc:docMk/>
            <pc:sldMk cId="524861586" sldId="273"/>
            <ac:graphicFrameMk id="24" creationId="{AD5B7145-CFFE-4A35-9B0B-A4277D116C30}"/>
          </ac:graphicFrameMkLst>
        </pc:graphicFrameChg>
        <pc:graphicFrameChg chg="add del mod">
          <ac:chgData name="Mansur He" userId="2cd3e99d6a3c3959" providerId="LiveId" clId="{16CB9BD3-0FD0-435F-BA63-C692E6031789}" dt="2017-11-18T05:49:30.888" v="14592" actId="478"/>
          <ac:graphicFrameMkLst>
            <pc:docMk/>
            <pc:sldMk cId="524861586" sldId="273"/>
            <ac:graphicFrameMk id="53" creationId="{FAF7BC2F-310F-4767-93C5-D1762142181E}"/>
          </ac:graphicFrameMkLst>
        </pc:graphicFrameChg>
        <pc:inkChg chg="add del">
          <ac:chgData name="Mansur He" userId="2cd3e99d6a3c3959" providerId="LiveId" clId="{16CB9BD3-0FD0-435F-BA63-C692E6031789}" dt="2017-11-18T05:46:48.324" v="14518" actId="478"/>
          <ac:inkMkLst>
            <pc:docMk/>
            <pc:sldMk cId="524861586" sldId="273"/>
            <ac:inkMk id="3" creationId="{143CC7B9-0DC8-47B6-A42C-158AB830510D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45" creationId="{D6B41FCA-58BA-4732-933C-8477F5C5DA2E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50" creationId="{05241C65-7212-4BD6-8476-7D17C08F706B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1" creationId="{C0051100-FD48-485B-B772-E44B73F2C0FF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2" creationId="{F876730F-99ED-41CB-A4B2-DC074866653A}"/>
          </ac:inkMkLst>
        </pc:inkChg>
        <pc:inkChg chg="add del">
          <ac:chgData name="Mansur He" userId="2cd3e99d6a3c3959" providerId="LiveId" clId="{16CB9BD3-0FD0-435F-BA63-C692E6031789}" dt="2017-11-18T05:54:26.638" v="14661" actId="20577"/>
          <ac:inkMkLst>
            <pc:docMk/>
            <pc:sldMk cId="524861586" sldId="273"/>
            <ac:inkMk id="55" creationId="{234FE52A-F86D-498D-911E-9269502A2CA5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6" creationId="{B96DE5D7-EBCF-4796-B881-A7EB8EDC96C9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9" creationId="{F5EBFC3F-3629-4B4E-BB28-F1838F6C1658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1" creationId="{89A26233-EFB2-4B13-A31C-A03C025183C5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2" creationId="{4CD76C54-A272-4DC6-ABD8-A4EA1B752AA4}"/>
          </ac:inkMkLst>
        </pc:inkChg>
        <pc:inkChg chg="add del">
          <ac:chgData name="Mansur He" userId="2cd3e99d6a3c3959" providerId="LiveId" clId="{16CB9BD3-0FD0-435F-BA63-C692E6031789}" dt="2017-11-18T05:54:31.508" v="14667" actId="20577"/>
          <ac:inkMkLst>
            <pc:docMk/>
            <pc:sldMk cId="524861586" sldId="273"/>
            <ac:inkMk id="64" creationId="{9743049A-A50B-468A-A3D3-F8F2D3F6045C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5" creationId="{81C44041-9AF3-4672-93C9-5277544CCC37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6" creationId="{1AE07598-5C4F-43E9-9D3C-74179BD681AD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69" creationId="{605CF95C-2321-4039-8047-A989E106A4F6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70" creationId="{25DDA724-449F-4884-ADA8-8155C2BD575E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1" creationId="{1835C30B-E103-48EC-975E-2E1FF6126E44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2" creationId="{197EFD9F-F688-419E-BD47-32C16E907566}"/>
          </ac:inkMkLst>
        </pc:inkChg>
        <pc:inkChg chg="add del">
          <ac:chgData name="Mansur He" userId="2cd3e99d6a3c3959" providerId="LiveId" clId="{16CB9BD3-0FD0-435F-BA63-C692E6031789}" dt="2017-11-18T05:54:37.282" v="14675" actId="20577"/>
          <ac:inkMkLst>
            <pc:docMk/>
            <pc:sldMk cId="524861586" sldId="273"/>
            <ac:inkMk id="74" creationId="{D87FAB32-957D-41D5-BBFD-C996C48DDC48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79" creationId="{241A7B48-FBFE-4A29-881A-C060F78EA76E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81" creationId="{04C11ADA-5CA8-4C32-B1EE-E30CFCD1FFCA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2" creationId="{27A4F2F8-0FC7-4D1B-8C87-E839D994059F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3" creationId="{C42AA1D9-06D8-4FC2-ABCD-C30E27D87852}"/>
          </ac:inkMkLst>
        </pc:inkChg>
        <pc:inkChg chg="add del">
          <ac:chgData name="Mansur He" userId="2cd3e99d6a3c3959" providerId="LiveId" clId="{16CB9BD3-0FD0-435F-BA63-C692E6031789}" dt="2017-11-18T05:54:46.353" v="14681" actId="20577"/>
          <ac:inkMkLst>
            <pc:docMk/>
            <pc:sldMk cId="524861586" sldId="273"/>
            <ac:inkMk id="84" creationId="{ADF5062C-0900-4F00-BBED-4B96D414AF52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5" creationId="{9F48B9DF-0FED-426C-ACF7-C9F98230E9AE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6" creationId="{D59C7D2B-F01C-4CC9-8906-C819881C6354}"/>
          </ac:inkMkLst>
        </pc:inkChg>
        <pc:inkChg chg="add mod">
          <ac:chgData name="Mansur He" userId="2cd3e99d6a3c3959" providerId="LiveId" clId="{16CB9BD3-0FD0-435F-BA63-C692E6031789}" dt="2017-11-18T05:55:11.714" v="14689" actId="164"/>
          <ac:inkMkLst>
            <pc:docMk/>
            <pc:sldMk cId="524861586" sldId="273"/>
            <ac:inkMk id="87" creationId="{76E4660F-3F71-43BB-AABF-01A823A2C0E2}"/>
          </ac:inkMkLst>
        </pc:inkChg>
        <pc:cxnChg chg="add del mod">
          <ac:chgData name="Mansur He" userId="2cd3e99d6a3c3959" providerId="LiveId" clId="{16CB9BD3-0FD0-435F-BA63-C692E6031789}" dt="2017-11-18T02:11:39.286" v="9266" actId="11529"/>
          <ac:cxnSpMkLst>
            <pc:docMk/>
            <pc:sldMk cId="524861586" sldId="273"/>
            <ac:cxnSpMk id="10" creationId="{978DEA27-DAC4-4655-8029-E2274DBF9678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1" creationId="{177D92BF-4C71-430E-BC50-E7C994B8ADB9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2" creationId="{CD497724-3524-4B22-9061-88166F32A562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4" creationId="{3777FD68-AA4F-4B59-8D86-0F517A408C12}"/>
          </ac:cxnSpMkLst>
        </pc:cxnChg>
        <pc:cxnChg chg="add mod">
          <ac:chgData name="Mansur He" userId="2cd3e99d6a3c3959" providerId="LiveId" clId="{16CB9BD3-0FD0-435F-BA63-C692E6031789}" dt="2017-11-18T02:11:46.543" v="9269" actId="1582"/>
          <ac:cxnSpMkLst>
            <pc:docMk/>
            <pc:sldMk cId="524861586" sldId="273"/>
            <ac:cxnSpMk id="17" creationId="{D74FCBA6-B84B-4893-A601-A75ABECD5279}"/>
          </ac:cxnSpMkLst>
        </pc:cxnChg>
        <pc:cxnChg chg="add del mod">
          <ac:chgData name="Mansur He" userId="2cd3e99d6a3c3959" providerId="LiveId" clId="{16CB9BD3-0FD0-435F-BA63-C692E6031789}" dt="2017-11-18T01:28:37.406" v="8017" actId="11529"/>
          <ac:cxnSpMkLst>
            <pc:docMk/>
            <pc:sldMk cId="524861586" sldId="273"/>
            <ac:cxnSpMk id="23" creationId="{1268551B-F6D0-4C44-96E4-8FDA87408D52}"/>
          </ac:cxnSpMkLst>
        </pc:cxnChg>
        <pc:cxnChg chg="add mod">
          <ac:chgData name="Mansur He" userId="2cd3e99d6a3c3959" providerId="LiveId" clId="{16CB9BD3-0FD0-435F-BA63-C692E6031789}" dt="2017-11-18T06:08:24.128" v="14920" actId="14100"/>
          <ac:cxnSpMkLst>
            <pc:docMk/>
            <pc:sldMk cId="524861586" sldId="273"/>
            <ac:cxnSpMk id="25" creationId="{B6F622F4-9004-461F-A2A3-ABEB26FC8DF2}"/>
          </ac:cxnSpMkLst>
        </pc:cxnChg>
        <pc:cxnChg chg="add mod">
          <ac:chgData name="Mansur He" userId="2cd3e99d6a3c3959" providerId="LiveId" clId="{16CB9BD3-0FD0-435F-BA63-C692E6031789}" dt="2017-11-18T06:08:12.786" v="14919" actId="14100"/>
          <ac:cxnSpMkLst>
            <pc:docMk/>
            <pc:sldMk cId="524861586" sldId="273"/>
            <ac:cxnSpMk id="27" creationId="{1152159B-150C-462F-A189-83E87FAEDF25}"/>
          </ac:cxnSpMkLst>
        </pc:cxnChg>
        <pc:cxnChg chg="add mod ord">
          <ac:chgData name="Mansur He" userId="2cd3e99d6a3c3959" providerId="LiveId" clId="{16CB9BD3-0FD0-435F-BA63-C692E6031789}" dt="2017-11-18T05:55:11.714" v="14689" actId="164"/>
          <ac:cxnSpMkLst>
            <pc:docMk/>
            <pc:sldMk cId="524861586" sldId="273"/>
            <ac:cxnSpMk id="30" creationId="{B85AD768-EAD4-46BD-AB11-A6D780AD6A41}"/>
          </ac:cxnSpMkLst>
        </pc:cxnChg>
        <pc:cxnChg chg="add mod">
          <ac:chgData name="Mansur He" userId="2cd3e99d6a3c3959" providerId="LiveId" clId="{16CB9BD3-0FD0-435F-BA63-C692E6031789}" dt="2017-11-18T03:12:28.451" v="10741" actId="14100"/>
          <ac:cxnSpMkLst>
            <pc:docMk/>
            <pc:sldMk cId="524861586" sldId="273"/>
            <ac:cxnSpMk id="31" creationId="{4F54FD57-33F1-4534-B3F7-E43A3ADEE38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39" creationId="{A7B8DBF6-2F69-4492-948A-80F1E96655B1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0" creationId="{86D9DDF7-E94E-4B39-83A0-80D6502CD5A4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2" creationId="{DDB4D989-6455-47FB-B227-BF32C44AE4B3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6" creationId="{6670ED17-1235-4E75-A623-D086E4A6F853}"/>
          </ac:cxnSpMkLst>
        </pc:cxnChg>
        <pc:cxnChg chg="add mod">
          <ac:chgData name="Mansur He" userId="2cd3e99d6a3c3959" providerId="LiveId" clId="{16CB9BD3-0FD0-435F-BA63-C692E6031789}" dt="2017-11-18T02:12:59.068" v="9317" actId="1076"/>
          <ac:cxnSpMkLst>
            <pc:docMk/>
            <pc:sldMk cId="524861586" sldId="273"/>
            <ac:cxnSpMk id="47" creationId="{0E7A8BFB-CB09-4AE4-85A4-7A5F7A6606E9}"/>
          </ac:cxnSpMkLst>
        </pc:cxnChg>
        <pc:cxnChg chg="add del">
          <ac:chgData name="Mansur He" userId="2cd3e99d6a3c3959" providerId="LiveId" clId="{16CB9BD3-0FD0-435F-BA63-C692E6031789}" dt="2017-11-18T01:38:30.854" v="8107" actId="1076"/>
          <ac:cxnSpMkLst>
            <pc:docMk/>
            <pc:sldMk cId="524861586" sldId="273"/>
            <ac:cxnSpMk id="48" creationId="{24BDB88C-B4C1-4F44-9D38-34C4F96FF20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9" creationId="{A2438F01-B106-44FE-93E5-C532EC436961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54" creationId="{7B0783DE-2653-4661-BB61-A7CEE386F9D5}"/>
          </ac:cxnSpMkLst>
        </pc:cxnChg>
        <pc:cxnChg chg="add del mod">
          <ac:chgData name="Mansur He" userId="2cd3e99d6a3c3959" providerId="LiveId" clId="{16CB9BD3-0FD0-435F-BA63-C692E6031789}" dt="2017-11-18T01:39:15.873" v="8116" actId="11529"/>
          <ac:cxnSpMkLst>
            <pc:docMk/>
            <pc:sldMk cId="524861586" sldId="273"/>
            <ac:cxnSpMk id="54" creationId="{808BA4C5-5552-4D14-8C13-AC712AA000C8}"/>
          </ac:cxnSpMkLst>
        </pc:cxnChg>
        <pc:cxnChg chg="add del mod">
          <ac:chgData name="Mansur He" userId="2cd3e99d6a3c3959" providerId="LiveId" clId="{16CB9BD3-0FD0-435F-BA63-C692E6031789}" dt="2017-11-18T01:39:19.976" v="8118" actId="11529"/>
          <ac:cxnSpMkLst>
            <pc:docMk/>
            <pc:sldMk cId="524861586" sldId="273"/>
            <ac:cxnSpMk id="56" creationId="{3A54BF15-941B-4F08-981F-DD684590307E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58" creationId="{B5D06320-7410-4DB6-910C-670D77AEDDB7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60" creationId="{75BF04A5-52BD-4D87-A296-36B46C6281F8}"/>
          </ac:cxnSpMkLst>
        </pc:cxnChg>
        <pc:cxnChg chg="add del mod">
          <ac:chgData name="Mansur He" userId="2cd3e99d6a3c3959" providerId="LiveId" clId="{16CB9BD3-0FD0-435F-BA63-C692E6031789}" dt="2017-11-18T01:41:11.268" v="8138" actId="11529"/>
          <ac:cxnSpMkLst>
            <pc:docMk/>
            <pc:sldMk cId="524861586" sldId="273"/>
            <ac:cxnSpMk id="65" creationId="{42A1AFAC-6D2F-4790-ABF7-C17ECE463EC3}"/>
          </ac:cxnSpMkLst>
        </pc:cxnChg>
        <pc:cxnChg chg="add del mod">
          <ac:chgData name="Mansur He" userId="2cd3e99d6a3c3959" providerId="LiveId" clId="{16CB9BD3-0FD0-435F-BA63-C692E6031789}" dt="2017-11-18T01:41:51.646" v="8145" actId="478"/>
          <ac:cxnSpMkLst>
            <pc:docMk/>
            <pc:sldMk cId="524861586" sldId="273"/>
            <ac:cxnSpMk id="67" creationId="{E05A0C2C-97E8-4A5F-A1CD-A0BF93D785DF}"/>
          </ac:cxnSpMkLst>
        </pc:cxnChg>
        <pc:cxnChg chg="add del mod">
          <ac:chgData name="Mansur He" userId="2cd3e99d6a3c3959" providerId="LiveId" clId="{16CB9BD3-0FD0-435F-BA63-C692E6031789}" dt="2017-11-18T03:12:35.509" v="10743" actId="478"/>
          <ac:cxnSpMkLst>
            <pc:docMk/>
            <pc:sldMk cId="524861586" sldId="273"/>
            <ac:cxnSpMk id="69" creationId="{41290798-F69F-45AE-81F8-5730C70BADF8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78" creationId="{6EFD4F99-0DD2-4614-A442-408D934E1B56}"/>
          </ac:cxnSpMkLst>
        </pc:cxnChg>
        <pc:cxnChg chg="add mod topLvl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4" creationId="{902E0DA3-9AEE-48E2-A955-2B93ABC0E4A2}"/>
          </ac:cxnSpMkLst>
        </pc:cxnChg>
        <pc:cxnChg chg="add mod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7" creationId="{31B64B5E-29F8-4944-B516-1D292D6F62B4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5" creationId="{F95A58C4-03A9-4E8C-B19A-FC31F2C44258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6" creationId="{27408437-DF3D-484F-9815-ED31C1FBFE6A}"/>
          </ac:cxnSpMkLst>
        </pc:cxnChg>
      </pc:sldChg>
      <pc:sldChg chg="addSp delSp modSp add">
        <pc:chgData name="Mansur He" userId="2cd3e99d6a3c3959" providerId="LiveId" clId="{16CB9BD3-0FD0-435F-BA63-C692E6031789}" dt="2017-11-18T06:53:28.326" v="15732" actId="20577"/>
        <pc:sldMkLst>
          <pc:docMk/>
          <pc:sldMk cId="4266510789" sldId="274"/>
        </pc:sldMkLst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2" creationId="{EEDDCBEB-8E1C-420D-9210-524F1C9124AD}"/>
          </ac:spMkLst>
        </pc:spChg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3" creationId="{0E569DF4-1C2A-4425-8F9D-8D5F5C8D6656}"/>
          </ac:spMkLst>
        </pc:spChg>
        <pc:spChg chg="add del mod">
          <ac:chgData name="Mansur He" userId="2cd3e99d6a3c3959" providerId="LiveId" clId="{16CB9BD3-0FD0-435F-BA63-C692E6031789}" dt="2017-11-18T04:33:14.363" v="11606" actId="478"/>
          <ac:spMkLst>
            <pc:docMk/>
            <pc:sldMk cId="4266510789" sldId="274"/>
            <ac:spMk id="4" creationId="{F472F841-D99B-44B6-9E8A-409322C21C86}"/>
          </ac:spMkLst>
        </pc:spChg>
        <pc:spChg chg="add mod">
          <ac:chgData name="Mansur He" userId="2cd3e99d6a3c3959" providerId="LiveId" clId="{16CB9BD3-0FD0-435F-BA63-C692E6031789}" dt="2017-11-18T04:38:41.707" v="11698" actId="1076"/>
          <ac:spMkLst>
            <pc:docMk/>
            <pc:sldMk cId="4266510789" sldId="274"/>
            <ac:spMk id="7" creationId="{7616D1A1-2A22-4985-A547-A47B4F04BD7C}"/>
          </ac:spMkLst>
        </pc:spChg>
        <pc:spChg chg="add mod ord">
          <ac:chgData name="Mansur He" userId="2cd3e99d6a3c3959" providerId="LiveId" clId="{16CB9BD3-0FD0-435F-BA63-C692E6031789}" dt="2017-11-18T05:03:04.769" v="12635" actId="1076"/>
          <ac:spMkLst>
            <pc:docMk/>
            <pc:sldMk cId="4266510789" sldId="274"/>
            <ac:spMk id="12" creationId="{CC0CF103-491B-4F16-84F1-535C4E8F5979}"/>
          </ac:spMkLst>
        </pc:spChg>
        <pc:spChg chg="add mod">
          <ac:chgData name="Mansur He" userId="2cd3e99d6a3c3959" providerId="LiveId" clId="{16CB9BD3-0FD0-435F-BA63-C692E6031789}" dt="2017-11-18T04:38:38.148" v="11697" actId="1076"/>
          <ac:spMkLst>
            <pc:docMk/>
            <pc:sldMk cId="4266510789" sldId="274"/>
            <ac:spMk id="13" creationId="{DFF53537-52A7-4D0C-B902-B224C0717769}"/>
          </ac:spMkLst>
        </pc:spChg>
        <pc:spChg chg="add mod">
          <ac:chgData name="Mansur He" userId="2cd3e99d6a3c3959" providerId="LiveId" clId="{16CB9BD3-0FD0-435F-BA63-C692E6031789}" dt="2017-11-18T05:08:21.939" v="12758" actId="1076"/>
          <ac:spMkLst>
            <pc:docMk/>
            <pc:sldMk cId="4266510789" sldId="274"/>
            <ac:spMk id="18" creationId="{41473B3D-CA9B-4AB8-98C6-F2CA0EC94BEA}"/>
          </ac:spMkLst>
        </pc:spChg>
        <pc:spChg chg="add del mod">
          <ac:chgData name="Mansur He" userId="2cd3e99d6a3c3959" providerId="LiveId" clId="{16CB9BD3-0FD0-435F-BA63-C692E6031789}" dt="2017-11-18T05:08:14.987" v="12757" actId="478"/>
          <ac:spMkLst>
            <pc:docMk/>
            <pc:sldMk cId="4266510789" sldId="274"/>
            <ac:spMk id="19" creationId="{4A00D226-20CA-4F6D-9F32-B9121FF57C0E}"/>
          </ac:spMkLst>
        </pc:spChg>
        <pc:spChg chg="add del mod">
          <ac:chgData name="Mansur He" userId="2cd3e99d6a3c3959" providerId="LiveId" clId="{16CB9BD3-0FD0-435F-BA63-C692E6031789}" dt="2017-11-18T04:58:07.617" v="12348" actId="478"/>
          <ac:spMkLst>
            <pc:docMk/>
            <pc:sldMk cId="4266510789" sldId="274"/>
            <ac:spMk id="20" creationId="{1FC91EE1-4815-46EA-8C8F-1E2ECD4A37A1}"/>
          </ac:spMkLst>
        </pc:spChg>
        <pc:spChg chg="add mod">
          <ac:chgData name="Mansur He" userId="2cd3e99d6a3c3959" providerId="LiveId" clId="{16CB9BD3-0FD0-435F-BA63-C692E6031789}" dt="2017-11-18T04:58:15.122" v="12350" actId="1076"/>
          <ac:spMkLst>
            <pc:docMk/>
            <pc:sldMk cId="4266510789" sldId="274"/>
            <ac:spMk id="21" creationId="{9F8D18BD-7666-417C-84EA-2ED9A52A7409}"/>
          </ac:spMkLst>
        </pc:spChg>
        <pc:spChg chg="add mod">
          <ac:chgData name="Mansur He" userId="2cd3e99d6a3c3959" providerId="LiveId" clId="{16CB9BD3-0FD0-435F-BA63-C692E6031789}" dt="2017-11-18T06:52:11.611" v="15607" actId="1076"/>
          <ac:spMkLst>
            <pc:docMk/>
            <pc:sldMk cId="4266510789" sldId="274"/>
            <ac:spMk id="22" creationId="{F13A0F83-8132-4F4B-90B3-0EEE6CDBB504}"/>
          </ac:spMkLst>
        </pc:spChg>
        <pc:spChg chg="add mod">
          <ac:chgData name="Mansur He" userId="2cd3e99d6a3c3959" providerId="LiveId" clId="{16CB9BD3-0FD0-435F-BA63-C692E6031789}" dt="2017-11-18T04:58:19.265" v="12351" actId="1076"/>
          <ac:spMkLst>
            <pc:docMk/>
            <pc:sldMk cId="4266510789" sldId="274"/>
            <ac:spMk id="23" creationId="{1A3B4532-9CF5-4945-B7B3-4F29CB6B5DC8}"/>
          </ac:spMkLst>
        </pc:spChg>
        <pc:spChg chg="add mod">
          <ac:chgData name="Mansur He" userId="2cd3e99d6a3c3959" providerId="LiveId" clId="{16CB9BD3-0FD0-435F-BA63-C692E6031789}" dt="2017-11-18T06:52:52.511" v="15687" actId="1076"/>
          <ac:spMkLst>
            <pc:docMk/>
            <pc:sldMk cId="4266510789" sldId="274"/>
            <ac:spMk id="24" creationId="{68AFF7C2-B27B-4FDA-8A89-43E8E9E2C9DF}"/>
          </ac:spMkLst>
        </pc:spChg>
        <pc:spChg chg="add mod">
          <ac:chgData name="Mansur He" userId="2cd3e99d6a3c3959" providerId="LiveId" clId="{16CB9BD3-0FD0-435F-BA63-C692E6031789}" dt="2017-11-18T06:53:28.326" v="15732" actId="20577"/>
          <ac:spMkLst>
            <pc:docMk/>
            <pc:sldMk cId="4266510789" sldId="274"/>
            <ac:spMk id="25" creationId="{0C26F074-5F44-4DDC-A805-7D367D203EF7}"/>
          </ac:spMkLst>
        </pc:spChg>
        <pc:spChg chg="add mod">
          <ac:chgData name="Mansur He" userId="2cd3e99d6a3c3959" providerId="LiveId" clId="{16CB9BD3-0FD0-435F-BA63-C692E6031789}" dt="2017-11-18T05:06:45.868" v="12746" actId="1076"/>
          <ac:spMkLst>
            <pc:docMk/>
            <pc:sldMk cId="4266510789" sldId="274"/>
            <ac:spMk id="26" creationId="{23B7FF8A-37EA-4106-B28D-6AAFB8D1FD91}"/>
          </ac:spMkLst>
        </pc:spChg>
        <pc:spChg chg="add mod">
          <ac:chgData name="Mansur He" userId="2cd3e99d6a3c3959" providerId="LiveId" clId="{16CB9BD3-0FD0-435F-BA63-C692E6031789}" dt="2017-11-18T05:07:07.835" v="12753" actId="20577"/>
          <ac:spMkLst>
            <pc:docMk/>
            <pc:sldMk cId="4266510789" sldId="274"/>
            <ac:spMk id="27" creationId="{7FDA54DC-AFAE-45FE-9C34-5AA90809F998}"/>
          </ac:spMkLst>
        </pc:spChg>
        <pc:picChg chg="add del">
          <ac:chgData name="Mansur He" userId="2cd3e99d6a3c3959" providerId="LiveId" clId="{16CB9BD3-0FD0-435F-BA63-C692E6031789}" dt="2017-11-18T04:33:16.116" v="11607" actId="478"/>
          <ac:picMkLst>
            <pc:docMk/>
            <pc:sldMk cId="4266510789" sldId="274"/>
            <ac:picMk id="5" creationId="{6F12E928-18B7-4D3A-8532-22A4D537244B}"/>
          </ac:picMkLst>
        </pc:picChg>
        <pc:picChg chg="add del">
          <ac:chgData name="Mansur He" userId="2cd3e99d6a3c3959" providerId="LiveId" clId="{16CB9BD3-0FD0-435F-BA63-C692E6031789}" dt="2017-11-18T04:33:16.648" v="11608" actId="478"/>
          <ac:picMkLst>
            <pc:docMk/>
            <pc:sldMk cId="4266510789" sldId="274"/>
            <ac:picMk id="6" creationId="{60A2B979-165B-4B50-8708-78D340B1D88E}"/>
          </ac:picMkLst>
        </pc:picChg>
        <pc:picChg chg="add mod">
          <ac:chgData name="Mansur He" userId="2cd3e99d6a3c3959" providerId="LiveId" clId="{16CB9BD3-0FD0-435F-BA63-C692E6031789}" dt="2017-11-18T04:38:56.784" v="11700" actId="1076"/>
          <ac:picMkLst>
            <pc:docMk/>
            <pc:sldMk cId="4266510789" sldId="274"/>
            <ac:picMk id="9" creationId="{4F605EAC-FE51-45C4-9893-F7BECDE73EE5}"/>
          </ac:picMkLst>
        </pc:picChg>
        <pc:picChg chg="add mod">
          <ac:chgData name="Mansur He" userId="2cd3e99d6a3c3959" providerId="LiveId" clId="{16CB9BD3-0FD0-435F-BA63-C692E6031789}" dt="2017-11-18T04:38:33.674" v="11696" actId="1076"/>
          <ac:picMkLst>
            <pc:docMk/>
            <pc:sldMk cId="4266510789" sldId="274"/>
            <ac:picMk id="11" creationId="{216B11C1-755F-4322-9FCC-CEDC20CAF5B2}"/>
          </ac:picMkLst>
        </pc:picChg>
        <pc:picChg chg="add mod">
          <ac:chgData name="Mansur He" userId="2cd3e99d6a3c3959" providerId="LiveId" clId="{16CB9BD3-0FD0-435F-BA63-C692E6031789}" dt="2017-11-18T04:38:28.801" v="11694" actId="1076"/>
          <ac:picMkLst>
            <pc:docMk/>
            <pc:sldMk cId="4266510789" sldId="274"/>
            <ac:picMk id="15" creationId="{63BEE97F-72B5-4A88-8035-E5D7C4E3C949}"/>
          </ac:picMkLst>
        </pc:picChg>
        <pc:picChg chg="add mod">
          <ac:chgData name="Mansur He" userId="2cd3e99d6a3c3959" providerId="LiveId" clId="{16CB9BD3-0FD0-435F-BA63-C692E6031789}" dt="2017-11-18T05:08:22.893" v="12760" actId="1076"/>
          <ac:picMkLst>
            <pc:docMk/>
            <pc:sldMk cId="4266510789" sldId="274"/>
            <ac:picMk id="17" creationId="{FE736300-A84B-41AA-BE9D-F64C654BD477}"/>
          </ac:picMkLst>
        </pc:picChg>
      </pc:sldChg>
      <pc:sldChg chg="addSp delSp modSp add">
        <pc:chgData name="Mansur He" userId="2cd3e99d6a3c3959" providerId="LiveId" clId="{16CB9BD3-0FD0-435F-BA63-C692E6031789}" dt="2017-11-18T05:22:56.715" v="13733" actId="20577"/>
        <pc:sldMkLst>
          <pc:docMk/>
          <pc:sldMk cId="1776798854" sldId="275"/>
        </pc:sldMkLst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2" creationId="{B133F904-3535-4655-A38E-631492FE7D69}"/>
          </ac:spMkLst>
        </pc:spChg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3" creationId="{2E0C0CD4-3DE1-423D-80FF-B857DB712FBE}"/>
          </ac:spMkLst>
        </pc:spChg>
        <pc:spChg chg="add mod">
          <ac:chgData name="Mansur He" userId="2cd3e99d6a3c3959" providerId="LiveId" clId="{16CB9BD3-0FD0-435F-BA63-C692E6031789}" dt="2017-11-18T04:44:04.383" v="11836" actId="14100"/>
          <ac:spMkLst>
            <pc:docMk/>
            <pc:sldMk cId="1776798854" sldId="275"/>
            <ac:spMk id="4" creationId="{0693D240-6A40-4912-AD81-B9EB03B75ABA}"/>
          </ac:spMkLst>
        </pc:spChg>
        <pc:spChg chg="add mod">
          <ac:chgData name="Mansur He" userId="2cd3e99d6a3c3959" providerId="LiveId" clId="{16CB9BD3-0FD0-435F-BA63-C692E6031789}" dt="2017-11-18T04:44:28.295" v="11870" actId="20577"/>
          <ac:spMkLst>
            <pc:docMk/>
            <pc:sldMk cId="1776798854" sldId="275"/>
            <ac:spMk id="5" creationId="{F19C979B-AC09-4E17-A363-0613098C6CB8}"/>
          </ac:spMkLst>
        </pc:spChg>
        <pc:spChg chg="add mod">
          <ac:chgData name="Mansur He" userId="2cd3e99d6a3c3959" providerId="LiveId" clId="{16CB9BD3-0FD0-435F-BA63-C692E6031789}" dt="2017-11-18T04:44:25.877" v="11869" actId="20577"/>
          <ac:spMkLst>
            <pc:docMk/>
            <pc:sldMk cId="1776798854" sldId="275"/>
            <ac:spMk id="6" creationId="{B13D5D2F-E2CF-4CF0-A47D-1CDF736B3F6B}"/>
          </ac:spMkLst>
        </pc:spChg>
        <pc:spChg chg="add del mod">
          <ac:chgData name="Mansur He" userId="2cd3e99d6a3c3959" providerId="LiveId" clId="{16CB9BD3-0FD0-435F-BA63-C692E6031789}" dt="2017-11-18T04:46:53.681" v="11942" actId="20577"/>
          <ac:spMkLst>
            <pc:docMk/>
            <pc:sldMk cId="1776798854" sldId="275"/>
            <ac:spMk id="15" creationId="{03B59A08-BD1A-4F4A-889E-2AE05E052BA2}"/>
          </ac:spMkLst>
        </pc:spChg>
        <pc:spChg chg="add mod">
          <ac:chgData name="Mansur He" userId="2cd3e99d6a3c3959" providerId="LiveId" clId="{16CB9BD3-0FD0-435F-BA63-C692E6031789}" dt="2017-11-18T05:16:12.570" v="13059" actId="20577"/>
          <ac:spMkLst>
            <pc:docMk/>
            <pc:sldMk cId="1776798854" sldId="275"/>
            <ac:spMk id="18" creationId="{D27BAF9E-D1AF-439A-9661-8D8F9501A60E}"/>
          </ac:spMkLst>
        </pc:spChg>
        <pc:spChg chg="add mod">
          <ac:chgData name="Mansur He" userId="2cd3e99d6a3c3959" providerId="LiveId" clId="{16CB9BD3-0FD0-435F-BA63-C692E6031789}" dt="2017-11-18T05:10:34.773" v="12815" actId="1076"/>
          <ac:spMkLst>
            <pc:docMk/>
            <pc:sldMk cId="1776798854" sldId="275"/>
            <ac:spMk id="19" creationId="{3639EC1D-98F0-4536-878C-CA7050A613B2}"/>
          </ac:spMkLst>
        </pc:spChg>
        <pc:spChg chg="add mod ord">
          <ac:chgData name="Mansur He" userId="2cd3e99d6a3c3959" providerId="LiveId" clId="{16CB9BD3-0FD0-435F-BA63-C692E6031789}" dt="2017-11-18T05:18:56.873" v="13363" actId="1076"/>
          <ac:spMkLst>
            <pc:docMk/>
            <pc:sldMk cId="1776798854" sldId="275"/>
            <ac:spMk id="20" creationId="{51BE9781-39F8-4F0E-9CCB-EB9EB6093AC7}"/>
          </ac:spMkLst>
        </pc:spChg>
        <pc:spChg chg="add mod">
          <ac:chgData name="Mansur He" userId="2cd3e99d6a3c3959" providerId="LiveId" clId="{16CB9BD3-0FD0-435F-BA63-C692E6031789}" dt="2017-11-18T05:22:56.715" v="13733" actId="20577"/>
          <ac:spMkLst>
            <pc:docMk/>
            <pc:sldMk cId="1776798854" sldId="275"/>
            <ac:spMk id="21" creationId="{2E60A9FB-51B9-4E18-A84D-60CB24FA3A57}"/>
          </ac:spMkLst>
        </pc:spChg>
        <pc:spChg chg="add mod">
          <ac:chgData name="Mansur He" userId="2cd3e99d6a3c3959" providerId="LiveId" clId="{16CB9BD3-0FD0-435F-BA63-C692E6031789}" dt="2017-11-18T05:21:44.758" v="13714" actId="1076"/>
          <ac:spMkLst>
            <pc:docMk/>
            <pc:sldMk cId="1776798854" sldId="275"/>
            <ac:spMk id="22" creationId="{6420681C-D73E-4373-A7BC-BE5EB6E95EC5}"/>
          </ac:spMkLst>
        </pc:spChg>
        <pc:spChg chg="add mod">
          <ac:chgData name="Mansur He" userId="2cd3e99d6a3c3959" providerId="LiveId" clId="{16CB9BD3-0FD0-435F-BA63-C692E6031789}" dt="2017-11-18T05:20:49.497" v="13586" actId="20577"/>
          <ac:spMkLst>
            <pc:docMk/>
            <pc:sldMk cId="1776798854" sldId="275"/>
            <ac:spMk id="23" creationId="{D57C0BAE-D37A-4EAE-A675-96655CEA9B0E}"/>
          </ac:spMkLst>
        </pc:spChg>
        <pc:spChg chg="add mod">
          <ac:chgData name="Mansur He" userId="2cd3e99d6a3c3959" providerId="LiveId" clId="{16CB9BD3-0FD0-435F-BA63-C692E6031789}" dt="2017-11-18T05:21:34.376" v="13713" actId="1076"/>
          <ac:spMkLst>
            <pc:docMk/>
            <pc:sldMk cId="1776798854" sldId="275"/>
            <ac:spMk id="24" creationId="{65174738-F42C-4004-9753-597EC455A8B7}"/>
          </ac:spMkLst>
        </pc:sp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8" creationId="{55E8BC7A-6835-4928-A88C-870FE2143D4E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0" creationId="{B83C2C4A-CA15-400E-9D76-010A05161537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2" creationId="{3A9A8F68-8E5F-40BB-8FAB-8C106FDA74E0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4" creationId="{02C16B9D-A286-473E-BCAB-F9735282A128}"/>
          </ac:picMkLst>
        </pc:picChg>
        <pc:picChg chg="add del mod">
          <ac:chgData name="Mansur He" userId="2cd3e99d6a3c3959" providerId="LiveId" clId="{16CB9BD3-0FD0-435F-BA63-C692E6031789}" dt="2017-11-18T04:47:15.148" v="11946" actId="478"/>
          <ac:picMkLst>
            <pc:docMk/>
            <pc:sldMk cId="1776798854" sldId="275"/>
            <ac:picMk id="17" creationId="{8FD4E338-9CA5-491B-A87D-93661A273F50}"/>
          </ac:picMkLst>
        </pc:picChg>
      </pc:sldChg>
      <pc:sldChg chg="addSp delSp modSp add">
        <pc:chgData name="Mansur He" userId="2cd3e99d6a3c3959" providerId="LiveId" clId="{16CB9BD3-0FD0-435F-BA63-C692E6031789}" dt="2017-11-18T07:01:14.240" v="15920" actId="1076"/>
        <pc:sldMkLst>
          <pc:docMk/>
          <pc:sldMk cId="3801891798" sldId="276"/>
        </pc:sldMkLst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2" creationId="{BEDF7EDE-EFF9-4AF7-8DC2-7AC5AB0DF962}"/>
          </ac:spMkLst>
        </pc:spChg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3" creationId="{407D18B0-ABDA-4046-B572-DB27E3E842BD}"/>
          </ac:spMkLst>
        </pc:spChg>
        <pc:spChg chg="add mod">
          <ac:chgData name="Mansur He" userId="2cd3e99d6a3c3959" providerId="LiveId" clId="{16CB9BD3-0FD0-435F-BA63-C692E6031789}" dt="2017-11-18T05:27:22.766" v="13807" actId="1076"/>
          <ac:spMkLst>
            <pc:docMk/>
            <pc:sldMk cId="3801891798" sldId="276"/>
            <ac:spMk id="4" creationId="{5A2293C8-0194-444F-AC46-8981FDDBE3C3}"/>
          </ac:spMkLst>
        </pc:spChg>
        <pc:spChg chg="add mod">
          <ac:chgData name="Mansur He" userId="2cd3e99d6a3c3959" providerId="LiveId" clId="{16CB9BD3-0FD0-435F-BA63-C692E6031789}" dt="2017-11-18T05:24:15.937" v="13765" actId="1076"/>
          <ac:spMkLst>
            <pc:docMk/>
            <pc:sldMk cId="3801891798" sldId="276"/>
            <ac:spMk id="5" creationId="{EE03DF8E-6FE4-4CC7-8B2E-4A55E0935782}"/>
          </ac:spMkLst>
        </pc:spChg>
        <pc:spChg chg="add mod">
          <ac:chgData name="Mansur He" userId="2cd3e99d6a3c3959" providerId="LiveId" clId="{16CB9BD3-0FD0-435F-BA63-C692E6031789}" dt="2017-11-18T05:29:33.745" v="13889" actId="164"/>
          <ac:spMkLst>
            <pc:docMk/>
            <pc:sldMk cId="3801891798" sldId="276"/>
            <ac:spMk id="12" creationId="{DB9C817C-A93E-44EE-AB73-BC929439054D}"/>
          </ac:spMkLst>
        </pc:spChg>
        <pc:spChg chg="add mod">
          <ac:chgData name="Mansur He" userId="2cd3e99d6a3c3959" providerId="LiveId" clId="{16CB9BD3-0FD0-435F-BA63-C692E6031789}" dt="2017-11-18T05:29:34.993" v="13890" actId="164"/>
          <ac:spMkLst>
            <pc:docMk/>
            <pc:sldMk cId="3801891798" sldId="276"/>
            <ac:spMk id="13" creationId="{17830E2A-B2F3-46C1-B187-4E4B6FBEED4C}"/>
          </ac:spMkLst>
        </pc:spChg>
        <pc:spChg chg="add mod">
          <ac:chgData name="Mansur He" userId="2cd3e99d6a3c3959" providerId="LiveId" clId="{16CB9BD3-0FD0-435F-BA63-C692E6031789}" dt="2017-11-18T05:29:31.933" v="13888" actId="164"/>
          <ac:spMkLst>
            <pc:docMk/>
            <pc:sldMk cId="3801891798" sldId="276"/>
            <ac:spMk id="14" creationId="{DF00B3BE-ECE9-4D47-904E-A47C826FE261}"/>
          </ac:spMkLst>
        </pc:spChg>
        <pc:spChg chg="add mod">
          <ac:chgData name="Mansur He" userId="2cd3e99d6a3c3959" providerId="LiveId" clId="{16CB9BD3-0FD0-435F-BA63-C692E6031789}" dt="2017-11-18T05:29:28.717" v="13887" actId="164"/>
          <ac:spMkLst>
            <pc:docMk/>
            <pc:sldMk cId="3801891798" sldId="276"/>
            <ac:spMk id="15" creationId="{0220FAA6-B287-47F9-93E8-B151C7C8A933}"/>
          </ac:spMkLst>
        </pc:spChg>
        <pc:spChg chg="add mod">
          <ac:chgData name="Mansur He" userId="2cd3e99d6a3c3959" providerId="LiveId" clId="{16CB9BD3-0FD0-435F-BA63-C692E6031789}" dt="2017-11-18T06:59:59.370" v="15838" actId="20577"/>
          <ac:spMkLst>
            <pc:docMk/>
            <pc:sldMk cId="3801891798" sldId="276"/>
            <ac:spMk id="20" creationId="{1736F714-EACB-48DD-A726-CF0F7DF62D28}"/>
          </ac:spMkLst>
        </pc:spChg>
        <pc:spChg chg="add del mod">
          <ac:chgData name="Mansur He" userId="2cd3e99d6a3c3959" providerId="LiveId" clId="{16CB9BD3-0FD0-435F-BA63-C692E6031789}" dt="2017-11-18T07:01:11.807" v="15919" actId="478"/>
          <ac:spMkLst>
            <pc:docMk/>
            <pc:sldMk cId="3801891798" sldId="276"/>
            <ac:spMk id="21" creationId="{A1442C90-4063-46D4-AC3B-F6C90C2840F2}"/>
          </ac:spMkLst>
        </pc:spChg>
        <pc:spChg chg="add del mod">
          <ac:chgData name="Mansur He" userId="2cd3e99d6a3c3959" providerId="LiveId" clId="{16CB9BD3-0FD0-435F-BA63-C692E6031789}" dt="2017-11-18T05:33:16.513" v="14159" actId="478"/>
          <ac:spMkLst>
            <pc:docMk/>
            <pc:sldMk cId="3801891798" sldId="276"/>
            <ac:spMk id="22" creationId="{818F3E30-7743-4D79-8AD4-5F92704F88B0}"/>
          </ac:spMkLst>
        </pc:spChg>
        <pc:spChg chg="add mod">
          <ac:chgData name="Mansur He" userId="2cd3e99d6a3c3959" providerId="LiveId" clId="{16CB9BD3-0FD0-435F-BA63-C692E6031789}" dt="2017-11-18T05:34:36.223" v="14210" actId="114"/>
          <ac:spMkLst>
            <pc:docMk/>
            <pc:sldMk cId="3801891798" sldId="276"/>
            <ac:spMk id="23" creationId="{76602DD8-394B-4C1D-8CD1-3D459CB71F44}"/>
          </ac:spMkLst>
        </pc:spChg>
        <pc:spChg chg="add mod">
          <ac:chgData name="Mansur He" userId="2cd3e99d6a3c3959" providerId="LiveId" clId="{16CB9BD3-0FD0-435F-BA63-C692E6031789}" dt="2017-11-18T07:01:14.240" v="15920" actId="1076"/>
          <ac:spMkLst>
            <pc:docMk/>
            <pc:sldMk cId="3801891798" sldId="276"/>
            <ac:spMk id="24" creationId="{3428D61E-8EB5-4028-A3B2-BD86CCC6C682}"/>
          </ac:spMkLst>
        </pc:s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6" creationId="{61AF5859-AD5C-445A-A67E-402DEF3E2CA9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7" creationId="{D91085FF-6715-4B1A-BE7E-FB67FDB58D9F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8" creationId="{8BFDA1FD-0568-4F06-91A7-1EACEC9C6481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9" creationId="{D7295C7E-F537-4295-9CD1-F99A7954AAEF}"/>
          </ac:grpSpMkLst>
        </pc:grpChg>
        <pc:picChg chg="add mod">
          <ac:chgData name="Mansur He" userId="2cd3e99d6a3c3959" providerId="LiveId" clId="{16CB9BD3-0FD0-435F-BA63-C692E6031789}" dt="2017-11-18T05:29:33.745" v="13889" actId="164"/>
          <ac:picMkLst>
            <pc:docMk/>
            <pc:sldMk cId="3801891798" sldId="276"/>
            <ac:picMk id="3" creationId="{B6D3AB4B-8E63-4E6D-8327-EB61FAD8D603}"/>
          </ac:picMkLst>
        </pc:picChg>
        <pc:picChg chg="add mod">
          <ac:chgData name="Mansur He" userId="2cd3e99d6a3c3959" providerId="LiveId" clId="{16CB9BD3-0FD0-435F-BA63-C692E6031789}" dt="2017-11-18T05:29:28.717" v="13887" actId="164"/>
          <ac:picMkLst>
            <pc:docMk/>
            <pc:sldMk cId="3801891798" sldId="276"/>
            <ac:picMk id="7" creationId="{F3F78EA7-2BD8-4E0A-9EEE-4D65DD0B4438}"/>
          </ac:picMkLst>
        </pc:picChg>
        <pc:picChg chg="add mod">
          <ac:chgData name="Mansur He" userId="2cd3e99d6a3c3959" providerId="LiveId" clId="{16CB9BD3-0FD0-435F-BA63-C692E6031789}" dt="2017-11-18T05:29:31.933" v="13888" actId="164"/>
          <ac:picMkLst>
            <pc:docMk/>
            <pc:sldMk cId="3801891798" sldId="276"/>
            <ac:picMk id="9" creationId="{FADBDA80-EF2A-4E0B-8E98-E701F7DDEC8E}"/>
          </ac:picMkLst>
        </pc:picChg>
        <pc:picChg chg="add mod">
          <ac:chgData name="Mansur He" userId="2cd3e99d6a3c3959" providerId="LiveId" clId="{16CB9BD3-0FD0-435F-BA63-C692E6031789}" dt="2017-11-18T05:29:34.993" v="13890" actId="164"/>
          <ac:picMkLst>
            <pc:docMk/>
            <pc:sldMk cId="3801891798" sldId="276"/>
            <ac:picMk id="11" creationId="{0006AE50-6809-482F-87A5-7DDA35D1C93A}"/>
          </ac:picMkLst>
        </pc:picChg>
      </pc:sldChg>
      <pc:sldChg chg="delSp add del">
        <pc:chgData name="Mansur He" userId="2cd3e99d6a3c3959" providerId="LiveId" clId="{16CB9BD3-0FD0-435F-BA63-C692E6031789}" dt="2017-12-01T00:36:17.120" v="15941" actId="2696"/>
        <pc:sldMkLst>
          <pc:docMk/>
          <pc:sldMk cId="1897796531" sldId="277"/>
        </pc:sldMkLst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2" creationId="{073F9285-A94F-494B-9744-12912C0DCAB7}"/>
          </ac:spMkLst>
        </pc:spChg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3" creationId="{FB235765-250C-4117-943D-789D29DC72D4}"/>
          </ac:spMkLst>
        </pc:spChg>
      </pc:sldChg>
      <pc:sldChg chg="add del">
        <pc:chgData name="Mansur He" userId="2cd3e99d6a3c3959" providerId="LiveId" clId="{16CB9BD3-0FD0-435F-BA63-C692E6031789}" dt="2017-12-01T00:35:15.331" v="15924" actId="14100"/>
        <pc:sldMkLst>
          <pc:docMk/>
          <pc:sldMk cId="4093868794" sldId="277"/>
        </pc:sldMkLst>
      </pc:sldChg>
      <pc:sldChg chg="modSp add">
        <pc:chgData name="Mansur He" userId="2cd3e99d6a3c3959" providerId="LiveId" clId="{16CB9BD3-0FD0-435F-BA63-C692E6031789}" dt="2017-12-01T00:49:20.279" v="16206" actId="1076"/>
        <pc:sldMkLst>
          <pc:docMk/>
          <pc:sldMk cId="3208485499" sldId="278"/>
        </pc:sldMkLst>
        <pc:spChg chg="mod">
          <ac:chgData name="Mansur He" userId="2cd3e99d6a3c3959" providerId="LiveId" clId="{16CB9BD3-0FD0-435F-BA63-C692E6031789}" dt="2017-12-01T00:48:54.934" v="16200" actId="1076"/>
          <ac:spMkLst>
            <pc:docMk/>
            <pc:sldMk cId="3208485499" sldId="278"/>
            <ac:spMk id="2" creationId="{8144C1EB-4564-4853-93E8-C47F5147377A}"/>
          </ac:spMkLst>
        </pc:spChg>
        <pc:spChg chg="mod">
          <ac:chgData name="Mansur He" userId="2cd3e99d6a3c3959" providerId="LiveId" clId="{16CB9BD3-0FD0-435F-BA63-C692E6031789}" dt="2017-12-01T00:48:49.453" v="16198" actId="1076"/>
          <ac:spMkLst>
            <pc:docMk/>
            <pc:sldMk cId="3208485499" sldId="278"/>
            <ac:spMk id="5" creationId="{C2C794D6-1DAF-4A32-94FA-9B645C9E1A6F}"/>
          </ac:spMkLst>
        </pc:spChg>
        <pc:spChg chg="mod">
          <ac:chgData name="Mansur He" userId="2cd3e99d6a3c3959" providerId="LiveId" clId="{16CB9BD3-0FD0-435F-BA63-C692E6031789}" dt="2017-12-01T00:48:36.100" v="16196" actId="14100"/>
          <ac:spMkLst>
            <pc:docMk/>
            <pc:sldMk cId="3208485499" sldId="278"/>
            <ac:spMk id="7" creationId="{FD5433B8-AF23-4AFC-8DFB-B50C6DDF6F7E}"/>
          </ac:spMkLst>
        </pc:spChg>
        <pc:spChg chg="mod">
          <ac:chgData name="Mansur He" userId="2cd3e99d6a3c3959" providerId="LiveId" clId="{16CB9BD3-0FD0-435F-BA63-C692E6031789}" dt="2017-12-01T00:48:43.186" v="16197" actId="1076"/>
          <ac:spMkLst>
            <pc:docMk/>
            <pc:sldMk cId="3208485499" sldId="278"/>
            <ac:spMk id="9" creationId="{EE3F8A20-F91E-4E3A-967F-8E9F6DAB1D3E}"/>
          </ac:spMkLst>
        </pc:spChg>
        <pc:grpChg chg="mod">
          <ac:chgData name="Mansur He" userId="2cd3e99d6a3c3959" providerId="LiveId" clId="{16CB9BD3-0FD0-435F-BA63-C692E6031789}" dt="2017-12-01T00:48:51.651" v="16199" actId="1076"/>
          <ac:grpSpMkLst>
            <pc:docMk/>
            <pc:sldMk cId="3208485499" sldId="278"/>
            <ac:grpSpMk id="8" creationId="{A2D8DB4A-696B-4A0F-ACCF-B597377B7131}"/>
          </ac:grpSpMkLst>
        </pc:grpChg>
        <pc:graphicFrameChg chg="mod">
          <ac:chgData name="Mansur He" userId="2cd3e99d6a3c3959" providerId="LiveId" clId="{16CB9BD3-0FD0-435F-BA63-C692E6031789}" dt="2017-12-01T00:49:20.279" v="16206" actId="1076"/>
          <ac:graphicFrameMkLst>
            <pc:docMk/>
            <pc:sldMk cId="3208485499" sldId="278"/>
            <ac:graphicFrameMk id="10" creationId="{700F5B8C-1D25-439D-A0DC-52012B413F03}"/>
          </ac:graphicFrameMkLst>
        </pc:graphicFrameChg>
      </pc:sldChg>
      <pc:sldChg chg="delSp add del">
        <pc:chgData name="Mansur He" userId="2cd3e99d6a3c3959" providerId="LiveId" clId="{16CB9BD3-0FD0-435F-BA63-C692E6031789}" dt="2017-12-01T00:36:43.507" v="15963" actId="2696"/>
        <pc:sldMkLst>
          <pc:docMk/>
          <pc:sldMk cId="190980810" sldId="279"/>
        </pc:sldMkLst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2" creationId="{248919F2-7CBD-41FB-8254-BEB56755B56A}"/>
          </ac:spMkLst>
        </pc:spChg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3" creationId="{A8A49A9F-1CB6-4330-997E-EF00F865F39E}"/>
          </ac:spMkLst>
        </pc:spChg>
      </pc:sldChg>
      <pc:sldChg chg="addSp delSp modSp add">
        <pc:chgData name="Mansur He" userId="2cd3e99d6a3c3959" providerId="LiveId" clId="{16CB9BD3-0FD0-435F-BA63-C692E6031789}" dt="2017-12-01T00:42:17.361" v="16084" actId="20577"/>
        <pc:sldMkLst>
          <pc:docMk/>
          <pc:sldMk cId="2901235726" sldId="280"/>
        </pc:sldMkLst>
        <pc:spChg chg="add mod">
          <ac:chgData name="Mansur He" userId="2cd3e99d6a3c3959" providerId="LiveId" clId="{16CB9BD3-0FD0-435F-BA63-C692E6031789}" dt="2017-12-01T00:42:12.605" v="16071" actId="20577"/>
          <ac:spMkLst>
            <pc:docMk/>
            <pc:sldMk cId="2901235726" sldId="280"/>
            <ac:spMk id="2" creationId="{4610B3EE-8E92-44E5-8EAB-8E13C7F0419A}"/>
          </ac:spMkLst>
        </pc:spChg>
        <pc:spChg chg="mod">
          <ac:chgData name="Mansur He" userId="2cd3e99d6a3c3959" providerId="LiveId" clId="{16CB9BD3-0FD0-435F-BA63-C692E6031789}" dt="2017-12-01T00:36:36.597" v="15961" actId="20577"/>
          <ac:spMkLst>
            <pc:docMk/>
            <pc:sldMk cId="2901235726" sldId="280"/>
            <ac:spMk id="4" creationId="{25007B00-97D3-4EA5-8578-6C8DD490F41C}"/>
          </ac:spMkLst>
        </pc:spChg>
        <pc:spChg chg="add mod">
          <ac:chgData name="Mansur He" userId="2cd3e99d6a3c3959" providerId="LiveId" clId="{16CB9BD3-0FD0-435F-BA63-C692E6031789}" dt="2017-12-01T00:42:17.361" v="16084" actId="20577"/>
          <ac:spMkLst>
            <pc:docMk/>
            <pc:sldMk cId="2901235726" sldId="280"/>
            <ac:spMk id="6" creationId="{E29588A7-DC27-4A2F-918D-822068486C41}"/>
          </ac:spMkLst>
        </pc:spChg>
        <pc:spChg chg="del">
          <ac:chgData name="Mansur He" userId="2cd3e99d6a3c3959" providerId="LiveId" clId="{16CB9BD3-0FD0-435F-BA63-C692E6031789}" dt="2017-12-01T00:36:32.768" v="15945" actId="478"/>
          <ac:spMkLst>
            <pc:docMk/>
            <pc:sldMk cId="2901235726" sldId="280"/>
            <ac:spMk id="24" creationId="{FA391727-6AB1-45B1-9A54-3BCCE59EA9D3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0" creationId="{3CDB3DF6-B1E4-449F-B9CE-3F090A7F15EE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1" creationId="{3FB136C8-AED0-4D23-9D4B-19428E72BAD1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2" creationId="{D202F78E-9A05-423F-8064-2BEB8F86768A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3" creationId="{4A6FF94D-62DA-4921-9B64-D9BEB41487E5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4" creationId="{6B5F2C4E-5591-480E-A3A0-5B65F0640B2C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5" creationId="{A4BD2E5D-3997-4EE8-BC5A-3534CDE8F75A}"/>
          </ac:spMkLst>
        </pc:spChg>
        <pc:grpChg chg="del">
          <ac:chgData name="Mansur He" userId="2cd3e99d6a3c3959" providerId="LiveId" clId="{16CB9BD3-0FD0-435F-BA63-C692E6031789}" dt="2017-12-01T00:36:32.768" v="15945" actId="478"/>
          <ac:grpSpMkLst>
            <pc:docMk/>
            <pc:sldMk cId="2901235726" sldId="280"/>
            <ac:grpSpMk id="34" creationId="{84C8EB7A-DA35-4737-885A-BF0DF4A71E00}"/>
          </ac:grpSpMkLst>
        </pc:grpChg>
        <pc:graphicFrameChg chg="del">
          <ac:chgData name="Mansur He" userId="2cd3e99d6a3c3959" providerId="LiveId" clId="{16CB9BD3-0FD0-435F-BA63-C692E6031789}" dt="2017-12-01T00:36:32.768" v="15945" actId="478"/>
          <ac:graphicFrameMkLst>
            <pc:docMk/>
            <pc:sldMk cId="2901235726" sldId="280"/>
            <ac:graphicFrameMk id="37" creationId="{FF610DAB-14F9-41A5-A7FE-D734E35ACA94}"/>
          </ac:graphicFrameMkLst>
        </pc:graphicFrame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5" creationId="{2041AB5A-8125-4A65-BAFA-583CCB2B0EF3}"/>
          </ac:cxnSpMkLst>
        </pc:cxn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12" creationId="{CDD3A02C-181D-4C3D-93D1-3E44B7AD6045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1" creationId="{D3EC3EAA-4BDA-4CD3-AA7C-9A8E7F66106D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3" creationId="{154A862D-E192-494C-93A9-3FD394020360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5" creationId="{21448B75-4E02-4FC9-AEEF-8B9B91FF021A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7" creationId="{09F1EA72-9035-47DA-A712-05C79BA42183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31" creationId="{7956BF42-F52F-42DD-8FBF-07C204899AE7}"/>
          </ac:cxnSpMkLst>
        </pc:cxnChg>
      </pc:sldChg>
      <pc:sldChg chg="addSp delSp modSp add">
        <pc:chgData name="Mansur He" userId="2cd3e99d6a3c3959" providerId="LiveId" clId="{16CB9BD3-0FD0-435F-BA63-C692E6031789}" dt="2017-12-01T00:42:34.927" v="16093" actId="1076"/>
        <pc:sldMkLst>
          <pc:docMk/>
          <pc:sldMk cId="136331766" sldId="281"/>
        </pc:sldMkLst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2" creationId="{E63B03D3-13A6-4F28-9220-95D3AF32626B}"/>
          </ac:spMkLst>
        </pc:spChg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3" creationId="{F76EE903-4AF8-44ED-A46E-BB5414B49647}"/>
          </ac:spMkLst>
        </pc:spChg>
        <pc:spChg chg="add mod">
          <ac:chgData name="Mansur He" userId="2cd3e99d6a3c3959" providerId="LiveId" clId="{16CB9BD3-0FD0-435F-BA63-C692E6031789}" dt="2017-12-01T00:40:33.650" v="15991" actId="1076"/>
          <ac:spMkLst>
            <pc:docMk/>
            <pc:sldMk cId="136331766" sldId="281"/>
            <ac:spMk id="4" creationId="{26FC9639-B390-488D-8378-A043F3332431}"/>
          </ac:spMkLst>
        </pc:spChg>
        <pc:spChg chg="add mod">
          <ac:chgData name="Mansur He" userId="2cd3e99d6a3c3959" providerId="LiveId" clId="{16CB9BD3-0FD0-435F-BA63-C692E6031789}" dt="2017-12-01T00:42:34.927" v="16093" actId="1076"/>
          <ac:spMkLst>
            <pc:docMk/>
            <pc:sldMk cId="136331766" sldId="281"/>
            <ac:spMk id="5" creationId="{6F6073D7-E557-4EB9-9AAB-065916D0CE95}"/>
          </ac:spMkLst>
        </pc:spChg>
        <pc:spChg chg="add mod">
          <ac:chgData name="Mansur He" userId="2cd3e99d6a3c3959" providerId="LiveId" clId="{16CB9BD3-0FD0-435F-BA63-C692E6031789}" dt="2017-12-01T00:40:37.994" v="15992" actId="13822"/>
          <ac:spMkLst>
            <pc:docMk/>
            <pc:sldMk cId="136331766" sldId="281"/>
            <ac:spMk id="6" creationId="{CCC9E418-6E82-4031-9FD4-8A588347090A}"/>
          </ac:spMkLst>
        </pc:spChg>
        <pc:spChg chg="add mod">
          <ac:chgData name="Mansur He" userId="2cd3e99d6a3c3959" providerId="LiveId" clId="{16CB9BD3-0FD0-435F-BA63-C692E6031789}" dt="2017-12-01T00:41:53.897" v="16018" actId="20577"/>
          <ac:spMkLst>
            <pc:docMk/>
            <pc:sldMk cId="136331766" sldId="281"/>
            <ac:spMk id="7" creationId="{A892A02C-4C53-4000-85A9-33EEC39BFE6B}"/>
          </ac:spMkLst>
        </pc:spChg>
        <pc:spChg chg="add mod">
          <ac:chgData name="Mansur He" userId="2cd3e99d6a3c3959" providerId="LiveId" clId="{16CB9BD3-0FD0-435F-BA63-C692E6031789}" dt="2017-12-01T00:42:01.649" v="16043" actId="20577"/>
          <ac:spMkLst>
            <pc:docMk/>
            <pc:sldMk cId="136331766" sldId="281"/>
            <ac:spMk id="8" creationId="{15D81BFD-8C72-4197-A389-21AF5B022A10}"/>
          </ac:spMkLst>
        </pc:spChg>
        <pc:spChg chg="add mod">
          <ac:chgData name="Mansur He" userId="2cd3e99d6a3c3959" providerId="LiveId" clId="{16CB9BD3-0FD0-435F-BA63-C692E6031789}" dt="2017-12-01T00:42:06.247" v="16054" actId="20577"/>
          <ac:spMkLst>
            <pc:docMk/>
            <pc:sldMk cId="136331766" sldId="281"/>
            <ac:spMk id="9" creationId="{32BFBDD3-3CB8-4FFA-A721-7E2C38266803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31359913" sldId="282"/>
        </pc:sldMkLst>
      </pc:sldChg>
      <pc:sldChg chg="addSp delSp modSp add">
        <pc:chgData name="Mansur He" userId="2cd3e99d6a3c3959" providerId="LiveId" clId="{16CB9BD3-0FD0-435F-BA63-C692E6031789}" dt="2017-12-01T00:50:25.246" v="16255" actId="14100"/>
        <pc:sldMkLst>
          <pc:docMk/>
          <pc:sldMk cId="1284418725" sldId="282"/>
        </pc:sldMkLst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2" creationId="{D752BBC1-29B9-497E-82E5-0A2D73F9BFCC}"/>
          </ac:spMkLst>
        </pc:spChg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3" creationId="{BDF1129B-6145-4D89-8152-E1DFF032B16B}"/>
          </ac:spMkLst>
        </pc:spChg>
        <pc:spChg chg="add mod">
          <ac:chgData name="Mansur He" userId="2cd3e99d6a3c3959" providerId="LiveId" clId="{16CB9BD3-0FD0-435F-BA63-C692E6031789}" dt="2017-12-01T00:44:33.632" v="16105" actId="1076"/>
          <ac:spMkLst>
            <pc:docMk/>
            <pc:sldMk cId="1284418725" sldId="282"/>
            <ac:spMk id="4" creationId="{2E406D6A-6BBB-46D4-8C98-EA21FFD1FE24}"/>
          </ac:spMkLst>
        </pc:spChg>
        <pc:spChg chg="add mod">
          <ac:chgData name="Mansur He" userId="2cd3e99d6a3c3959" providerId="LiveId" clId="{16CB9BD3-0FD0-435F-BA63-C692E6031789}" dt="2017-12-01T00:44:45.758" v="16127" actId="1076"/>
          <ac:spMkLst>
            <pc:docMk/>
            <pc:sldMk cId="1284418725" sldId="282"/>
            <ac:spMk id="5" creationId="{42950528-0A08-4DA8-B4BE-290AFFFB25E7}"/>
          </ac:spMkLst>
        </pc:spChg>
        <pc:spChg chg="add mod">
          <ac:chgData name="Mansur He" userId="2cd3e99d6a3c3959" providerId="LiveId" clId="{16CB9BD3-0FD0-435F-BA63-C692E6031789}" dt="2017-12-01T00:49:59.745" v="16235" actId="20577"/>
          <ac:spMkLst>
            <pc:docMk/>
            <pc:sldMk cId="1284418725" sldId="282"/>
            <ac:spMk id="6" creationId="{EB322D47-0C66-4F04-84DE-895AFEDA1E8B}"/>
          </ac:spMkLst>
        </pc:spChg>
        <pc:spChg chg="add del mod">
          <ac:chgData name="Mansur He" userId="2cd3e99d6a3c3959" providerId="LiveId" clId="{16CB9BD3-0FD0-435F-BA63-C692E6031789}" dt="2017-12-01T00:50:25.246" v="16255" actId="14100"/>
          <ac:spMkLst>
            <pc:docMk/>
            <pc:sldMk cId="1284418725" sldId="282"/>
            <ac:spMk id="7" creationId="{CB65DB41-11DC-40F7-801A-0221C163C6EC}"/>
          </ac:spMkLst>
        </pc:spChg>
        <pc:spChg chg="add del mod">
          <ac:chgData name="Mansur He" userId="2cd3e99d6a3c3959" providerId="LiveId" clId="{16CB9BD3-0FD0-435F-BA63-C692E6031789}" dt="2017-12-01T00:50:17.225" v="16251" actId="478"/>
          <ac:spMkLst>
            <pc:docMk/>
            <pc:sldMk cId="1284418725" sldId="282"/>
            <ac:spMk id="8" creationId="{9F5A9015-E983-4FE6-8136-2F00C2C14F20}"/>
          </ac:spMkLst>
        </pc:spChg>
        <pc:spChg chg="add mod">
          <ac:chgData name="Mansur He" userId="2cd3e99d6a3c3959" providerId="LiveId" clId="{16CB9BD3-0FD0-435F-BA63-C692E6031789}" dt="2017-12-01T00:50:23.428" v="16254" actId="1076"/>
          <ac:spMkLst>
            <pc:docMk/>
            <pc:sldMk cId="1284418725" sldId="282"/>
            <ac:spMk id="9" creationId="{F65D8A17-E0F8-4F07-AADA-BFB459A56FB9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14459342" sldId="283"/>
        </pc:sldMkLst>
      </pc:sldChg>
      <pc:sldChg chg="addSp delSp modSp add">
        <pc:chgData name="Mansur He" userId="2cd3e99d6a3c3959" providerId="LiveId" clId="{16CB9BD3-0FD0-435F-BA63-C692E6031789}" dt="2017-12-01T00:50:38.234" v="16278" actId="1076"/>
        <pc:sldMkLst>
          <pc:docMk/>
          <pc:sldMk cId="1248312717" sldId="283"/>
        </pc:sldMkLst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2" creationId="{E4637569-F830-4794-B017-D749733993FC}"/>
          </ac:spMkLst>
        </pc:spChg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3" creationId="{888A6220-2CFA-44A3-86BD-A37EBBC0863E}"/>
          </ac:spMkLst>
        </pc:spChg>
        <pc:spChg chg="add mod">
          <ac:chgData name="Mansur He" userId="2cd3e99d6a3c3959" providerId="LiveId" clId="{16CB9BD3-0FD0-435F-BA63-C692E6031789}" dt="2017-12-01T00:47:55.578" v="16157" actId="1076"/>
          <ac:spMkLst>
            <pc:docMk/>
            <pc:sldMk cId="1248312717" sldId="283"/>
            <ac:spMk id="4" creationId="{38BAEF1D-3CEF-4DA5-AE9A-61B501E5DBC1}"/>
          </ac:spMkLst>
        </pc:spChg>
        <pc:spChg chg="add mod">
          <ac:chgData name="Mansur He" userId="2cd3e99d6a3c3959" providerId="LiveId" clId="{16CB9BD3-0FD0-435F-BA63-C692E6031789}" dt="2017-12-01T00:49:50.275" v="16207" actId="1076"/>
          <ac:spMkLst>
            <pc:docMk/>
            <pc:sldMk cId="1248312717" sldId="283"/>
            <ac:spMk id="5" creationId="{06780871-83D6-4B5B-AE25-1EF5FE5AA44A}"/>
          </ac:spMkLst>
        </pc:spChg>
        <pc:spChg chg="add del mod">
          <ac:chgData name="Mansur He" userId="2cd3e99d6a3c3959" providerId="LiveId" clId="{16CB9BD3-0FD0-435F-BA63-C692E6031789}" dt="2017-12-01T00:50:19.848" v="16252" actId="1076"/>
          <ac:spMkLst>
            <pc:docMk/>
            <pc:sldMk cId="1248312717" sldId="283"/>
            <ac:spMk id="6" creationId="{BDC6BF56-860E-4EE5-8E55-FCE0DEFE7033}"/>
          </ac:spMkLst>
        </pc:spChg>
        <pc:spChg chg="add mod">
          <ac:chgData name="Mansur He" userId="2cd3e99d6a3c3959" providerId="LiveId" clId="{16CB9BD3-0FD0-435F-BA63-C692E6031789}" dt="2017-12-01T00:50:28.378" v="16257" actId="1076"/>
          <ac:spMkLst>
            <pc:docMk/>
            <pc:sldMk cId="1248312717" sldId="283"/>
            <ac:spMk id="7" creationId="{99DB5DE5-B200-41A8-9B9A-3EF8AB0CABF6}"/>
          </ac:spMkLst>
        </pc:spChg>
        <pc:spChg chg="add mod">
          <ac:chgData name="Mansur He" userId="2cd3e99d6a3c3959" providerId="LiveId" clId="{16CB9BD3-0FD0-435F-BA63-C692E6031789}" dt="2017-12-01T00:50:38.234" v="16278" actId="1076"/>
          <ac:spMkLst>
            <pc:docMk/>
            <pc:sldMk cId="1248312717" sldId="283"/>
            <ac:spMk id="8" creationId="{63D43FB1-71F9-4CC7-B3A0-A76D80A188AA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85231216" sldId="284"/>
        </pc:sldMkLst>
      </pc:sldChg>
      <pc:sldChg chg="addSp delSp modSp add ord">
        <pc:chgData name="Mansur He" userId="2cd3e99d6a3c3959" providerId="LiveId" clId="{16CB9BD3-0FD0-435F-BA63-C692E6031789}" dt="2017-12-01T00:51:54.632" v="16315" actId="14100"/>
        <pc:sldMkLst>
          <pc:docMk/>
          <pc:sldMk cId="2464528041" sldId="284"/>
        </pc:sldMkLst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2" creationId="{104FBCF5-8D76-45BE-90BD-D4322461F7AF}"/>
          </ac:spMkLst>
        </pc:spChg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3" creationId="{55938E7F-DB89-439D-98C1-8F658AD32428}"/>
          </ac:spMkLst>
        </pc:spChg>
        <pc:spChg chg="add mod">
          <ac:chgData name="Mansur He" userId="2cd3e99d6a3c3959" providerId="LiveId" clId="{16CB9BD3-0FD0-435F-BA63-C692E6031789}" dt="2017-12-01T00:51:54.632" v="16315" actId="14100"/>
          <ac:spMkLst>
            <pc:docMk/>
            <pc:sldMk cId="2464528041" sldId="284"/>
            <ac:spMk id="4" creationId="{E444A861-36EB-490F-95B9-39B5A3042E4A}"/>
          </ac:spMkLst>
        </pc:spChg>
        <pc:spChg chg="add mod">
          <ac:chgData name="Mansur He" userId="2cd3e99d6a3c3959" providerId="LiveId" clId="{16CB9BD3-0FD0-435F-BA63-C692E6031789}" dt="2017-12-01T00:51:48.816" v="16313" actId="1076"/>
          <ac:spMkLst>
            <pc:docMk/>
            <pc:sldMk cId="2464528041" sldId="284"/>
            <ac:spMk id="5" creationId="{C0BFD7B5-30DA-4D00-8F1C-F80B4B1A7110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30534325" sldId="285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2245357467" sldId="286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45280155" sldId="287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91714305" sldId="288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249456157" sldId="289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3071218911" sldId="290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03521401" sldId="291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453981853" sldId="292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180361267" sldId="293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54585910" sldId="294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09016287" sldId="295"/>
        </pc:sldMkLst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  <pc:docChgLst>
    <pc:chgData name="Mansur He" userId="2cd3e99d6a3c3959" providerId="LiveId" clId="{5FA61D48-F586-4FF1-B7B2-C248E532B78C}"/>
    <pc:docChg chg="undo redo custSel addSld delSld modSld sldOrd">
      <pc:chgData name="Mansur He" userId="2cd3e99d6a3c3959" providerId="LiveId" clId="{5FA61D48-F586-4FF1-B7B2-C248E532B78C}" dt="2017-12-02T07:56:42.702" v="5778"/>
      <pc:docMkLst>
        <pc:docMk/>
      </pc:docMkLst>
      <pc:sldChg chg="modNotesTx">
        <pc:chgData name="Mansur He" userId="2cd3e99d6a3c3959" providerId="LiveId" clId="{5FA61D48-F586-4FF1-B7B2-C248E532B78C}" dt="2017-12-02T04:06:26.098" v="125" actId="20577"/>
        <pc:sldMkLst>
          <pc:docMk/>
          <pc:sldMk cId="3208485499" sldId="278"/>
        </pc:sldMkLst>
      </pc:sldChg>
      <pc:sldChg chg="addSp modSp modNotesTx">
        <pc:chgData name="Mansur He" userId="2cd3e99d6a3c3959" providerId="LiveId" clId="{5FA61D48-F586-4FF1-B7B2-C248E532B78C}" dt="2017-12-02T04:06:30.385" v="128" actId="20577"/>
        <pc:sldMkLst>
          <pc:docMk/>
          <pc:sldMk cId="136331766" sldId="281"/>
        </pc:sldMkLst>
        <pc:spChg chg="add mod">
          <ac:chgData name="Mansur He" userId="2cd3e99d6a3c3959" providerId="LiveId" clId="{5FA61D48-F586-4FF1-B7B2-C248E532B78C}" dt="2017-12-02T04:04:50.297" v="55" actId="1076"/>
          <ac:spMkLst>
            <pc:docMk/>
            <pc:sldMk cId="136331766" sldId="281"/>
            <ac:spMk id="7" creationId="{CE1EAAA8-FE06-4907-B0AA-C06B9C4631BD}"/>
          </ac:spMkLst>
        </pc:spChg>
        <pc:picChg chg="mod">
          <ac:chgData name="Mansur He" userId="2cd3e99d6a3c3959" providerId="LiveId" clId="{5FA61D48-F586-4FF1-B7B2-C248E532B78C}" dt="2017-12-02T04:04:14.837" v="0" actId="1076"/>
          <ac:picMkLst>
            <pc:docMk/>
            <pc:sldMk cId="136331766" sldId="281"/>
            <ac:picMk id="3" creationId="{9A967020-3797-4547-A1D5-6D3EC2643AB6}"/>
          </ac:picMkLst>
        </pc:picChg>
        <pc:cxnChg chg="mod">
          <ac:chgData name="Mansur He" userId="2cd3e99d6a3c3959" providerId="LiveId" clId="{5FA61D48-F586-4FF1-B7B2-C248E532B78C}" dt="2017-12-02T04:04:14.837" v="0" actId="1076"/>
          <ac:cxnSpMkLst>
            <pc:docMk/>
            <pc:sldMk cId="136331766" sldId="281"/>
            <ac:cxnSpMk id="19" creationId="{1C6EA98F-6B29-4E0A-B752-2D6F4B12332C}"/>
          </ac:cxnSpMkLst>
        </pc:cxnChg>
      </pc:sldChg>
      <pc:sldChg chg="modSp modNotesTx">
        <pc:chgData name="Mansur He" userId="2cd3e99d6a3c3959" providerId="LiveId" clId="{5FA61D48-F586-4FF1-B7B2-C248E532B78C}" dt="2017-12-02T07:56:42.702" v="5778"/>
        <pc:sldMkLst>
          <pc:docMk/>
          <pc:sldMk cId="1248312717" sldId="283"/>
        </pc:sldMkLst>
        <pc:spChg chg="mod">
          <ac:chgData name="Mansur He" userId="2cd3e99d6a3c3959" providerId="LiveId" clId="{5FA61D48-F586-4FF1-B7B2-C248E532B78C}" dt="2017-12-02T04:36:10.796" v="1429" actId="14100"/>
          <ac:spMkLst>
            <pc:docMk/>
            <pc:sldMk cId="1248312717" sldId="283"/>
            <ac:spMk id="4" creationId="{38BAEF1D-3CEF-4DA5-AE9A-61B501E5DBC1}"/>
          </ac:spMkLst>
        </pc:spChg>
        <pc:spChg chg="mod">
          <ac:chgData name="Mansur He" userId="2cd3e99d6a3c3959" providerId="LiveId" clId="{5FA61D48-F586-4FF1-B7B2-C248E532B78C}" dt="2017-12-02T07:41:40.595" v="5004" actId="20577"/>
          <ac:spMkLst>
            <pc:docMk/>
            <pc:sldMk cId="1248312717" sldId="283"/>
            <ac:spMk id="5" creationId="{06780871-83D6-4B5B-AE25-1EF5FE5AA44A}"/>
          </ac:spMkLst>
        </pc:spChg>
        <pc:spChg chg="mod">
          <ac:chgData name="Mansur He" userId="2cd3e99d6a3c3959" providerId="LiveId" clId="{5FA61D48-F586-4FF1-B7B2-C248E532B78C}" dt="2017-12-02T07:56:42.702" v="5778"/>
          <ac:spMkLst>
            <pc:docMk/>
            <pc:sldMk cId="1248312717" sldId="283"/>
            <ac:spMk id="9" creationId="{0A9989C4-8168-47C8-9C06-36B250C85614}"/>
          </ac:spMkLst>
        </pc:spChg>
        <pc:spChg chg="mod">
          <ac:chgData name="Mansur He" userId="2cd3e99d6a3c3959" providerId="LiveId" clId="{5FA61D48-F586-4FF1-B7B2-C248E532B78C}" dt="2017-12-02T07:56:42.702" v="5778"/>
          <ac:spMkLst>
            <pc:docMk/>
            <pc:sldMk cId="1248312717" sldId="283"/>
            <ac:spMk id="10" creationId="{4B323884-817D-447B-BCB9-622C3D72B210}"/>
          </ac:spMkLst>
        </pc:spChg>
        <pc:spChg chg="mod">
          <ac:chgData name="Mansur He" userId="2cd3e99d6a3c3959" providerId="LiveId" clId="{5FA61D48-F586-4FF1-B7B2-C248E532B78C}" dt="2017-12-02T07:56:42.702" v="5778"/>
          <ac:spMkLst>
            <pc:docMk/>
            <pc:sldMk cId="1248312717" sldId="283"/>
            <ac:spMk id="13" creationId="{5E89458E-25F9-4078-91CD-399BD7626508}"/>
          </ac:spMkLst>
        </pc:spChg>
        <pc:spChg chg="mod">
          <ac:chgData name="Mansur He" userId="2cd3e99d6a3c3959" providerId="LiveId" clId="{5FA61D48-F586-4FF1-B7B2-C248E532B78C}" dt="2017-12-02T07:56:42.702" v="5778"/>
          <ac:spMkLst>
            <pc:docMk/>
            <pc:sldMk cId="1248312717" sldId="283"/>
            <ac:spMk id="14" creationId="{DB44D108-7EA1-4C35-B313-7103EAB93F97}"/>
          </ac:spMkLst>
        </pc:spChg>
        <pc:picChg chg="mod">
          <ac:chgData name="Mansur He" userId="2cd3e99d6a3c3959" providerId="LiveId" clId="{5FA61D48-F586-4FF1-B7B2-C248E532B78C}" dt="2017-12-02T07:41:28.478" v="4972" actId="1076"/>
          <ac:picMkLst>
            <pc:docMk/>
            <pc:sldMk cId="1248312717" sldId="283"/>
            <ac:picMk id="2" creationId="{3F56C486-968C-44C5-94C6-1B0ABE3E7AD3}"/>
          </ac:picMkLst>
        </pc:picChg>
        <pc:picChg chg="mod">
          <ac:chgData name="Mansur He" userId="2cd3e99d6a3c3959" providerId="LiveId" clId="{5FA61D48-F586-4FF1-B7B2-C248E532B78C}" dt="2017-12-02T07:41:26.902" v="4971" actId="1076"/>
          <ac:picMkLst>
            <pc:docMk/>
            <pc:sldMk cId="1248312717" sldId="283"/>
            <ac:picMk id="3" creationId="{64914ACC-4708-4396-B77D-510E6F4D8843}"/>
          </ac:picMkLst>
        </pc:picChg>
        <pc:picChg chg="mod">
          <ac:chgData name="Mansur He" userId="2cd3e99d6a3c3959" providerId="LiveId" clId="{5FA61D48-F586-4FF1-B7B2-C248E532B78C}" dt="2017-12-02T07:48:48.286" v="5498" actId="14100"/>
          <ac:picMkLst>
            <pc:docMk/>
            <pc:sldMk cId="1248312717" sldId="283"/>
            <ac:picMk id="6" creationId="{DD701144-78AB-469C-BBE7-AF439808DBB1}"/>
          </ac:picMkLst>
        </pc:picChg>
      </pc:sldChg>
      <pc:sldChg chg="addSp delSp modSp modNotesTx">
        <pc:chgData name="Mansur He" userId="2cd3e99d6a3c3959" providerId="LiveId" clId="{5FA61D48-F586-4FF1-B7B2-C248E532B78C}" dt="2017-12-02T05:28:18.794" v="1983" actId="20577"/>
        <pc:sldMkLst>
          <pc:docMk/>
          <pc:sldMk cId="2464528041" sldId="284"/>
        </pc:sldMkLst>
        <pc:spChg chg="add del mod">
          <ac:chgData name="Mansur He" userId="2cd3e99d6a3c3959" providerId="LiveId" clId="{5FA61D48-F586-4FF1-B7B2-C248E532B78C}" dt="2017-12-02T05:06:27.754" v="1436" actId="478"/>
          <ac:spMkLst>
            <pc:docMk/>
            <pc:sldMk cId="2464528041" sldId="284"/>
            <ac:spMk id="2" creationId="{6FAFE545-B003-47E9-8675-FA0A55D62154}"/>
          </ac:spMkLst>
        </pc:spChg>
        <pc:spChg chg="add mod">
          <ac:chgData name="Mansur He" userId="2cd3e99d6a3c3959" providerId="LiveId" clId="{5FA61D48-F586-4FF1-B7B2-C248E532B78C}" dt="2017-12-02T05:21:27.357" v="1602" actId="14100"/>
          <ac:spMkLst>
            <pc:docMk/>
            <pc:sldMk cId="2464528041" sldId="284"/>
            <ac:spMk id="3" creationId="{4943F54A-8148-4C06-9B35-307B3F370ECD}"/>
          </ac:spMkLst>
        </pc:spChg>
        <pc:spChg chg="add del mod">
          <ac:chgData name="Mansur He" userId="2cd3e99d6a3c3959" providerId="LiveId" clId="{5FA61D48-F586-4FF1-B7B2-C248E532B78C}" dt="2017-12-02T04:11:53.683" v="250" actId="478"/>
          <ac:spMkLst>
            <pc:docMk/>
            <pc:sldMk cId="2464528041" sldId="284"/>
            <ac:spMk id="4" creationId="{E444A861-36EB-490F-95B9-39B5A3042E4A}"/>
          </ac:spMkLst>
        </pc:spChg>
        <pc:spChg chg="mod ord">
          <ac:chgData name="Mansur He" userId="2cd3e99d6a3c3959" providerId="LiveId" clId="{5FA61D48-F586-4FF1-B7B2-C248E532B78C}" dt="2017-12-02T04:12:22.536" v="256" actId="1076"/>
          <ac:spMkLst>
            <pc:docMk/>
            <pc:sldMk cId="2464528041" sldId="284"/>
            <ac:spMk id="5" creationId="{C0BFD7B5-30DA-4D00-8F1C-F80B4B1A7110}"/>
          </ac:spMkLst>
        </pc:spChg>
        <pc:spChg chg="add del mod">
          <ac:chgData name="Mansur He" userId="2cd3e99d6a3c3959" providerId="LiveId" clId="{5FA61D48-F586-4FF1-B7B2-C248E532B78C}" dt="2017-12-02T05:07:26.305" v="1451" actId="478"/>
          <ac:spMkLst>
            <pc:docMk/>
            <pc:sldMk cId="2464528041" sldId="284"/>
            <ac:spMk id="6" creationId="{86480082-EB3C-4529-8499-01583D2B1BD8}"/>
          </ac:spMkLst>
        </pc:spChg>
        <pc:spChg chg="add del mod">
          <ac:chgData name="Mansur He" userId="2cd3e99d6a3c3959" providerId="LiveId" clId="{5FA61D48-F586-4FF1-B7B2-C248E532B78C}" dt="2017-12-02T04:12:43.564" v="287" actId="478"/>
          <ac:spMkLst>
            <pc:docMk/>
            <pc:sldMk cId="2464528041" sldId="284"/>
            <ac:spMk id="7" creationId="{855C314D-32EF-4981-A4F3-3D4E3702BC7C}"/>
          </ac:spMkLst>
        </pc:spChg>
        <pc:spChg chg="add mod">
          <ac:chgData name="Mansur He" userId="2cd3e99d6a3c3959" providerId="LiveId" clId="{5FA61D48-F586-4FF1-B7B2-C248E532B78C}" dt="2017-12-02T05:26:20.730" v="1836" actId="14100"/>
          <ac:spMkLst>
            <pc:docMk/>
            <pc:sldMk cId="2464528041" sldId="284"/>
            <ac:spMk id="8" creationId="{F2FAC1E4-B674-4873-B7A7-38E522DD4A2A}"/>
          </ac:spMkLst>
        </pc:spChg>
        <pc:spChg chg="add del mod">
          <ac:chgData name="Mansur He" userId="2cd3e99d6a3c3959" providerId="LiveId" clId="{5FA61D48-F586-4FF1-B7B2-C248E532B78C}" dt="2017-12-02T05:23:53.938" v="1683" actId="478"/>
          <ac:spMkLst>
            <pc:docMk/>
            <pc:sldMk cId="2464528041" sldId="284"/>
            <ac:spMk id="9" creationId="{BA851E24-0E79-4625-93A7-67EA2B3A7339}"/>
          </ac:spMkLst>
        </pc:spChg>
        <pc:spChg chg="add mod">
          <ac:chgData name="Mansur He" userId="2cd3e99d6a3c3959" providerId="LiveId" clId="{5FA61D48-F586-4FF1-B7B2-C248E532B78C}" dt="2017-12-02T05:28:18.037" v="1982" actId="20577"/>
          <ac:spMkLst>
            <pc:docMk/>
            <pc:sldMk cId="2464528041" sldId="284"/>
            <ac:spMk id="10" creationId="{3CCB2C13-E4EF-4144-8195-6408C352DBE3}"/>
          </ac:spMkLst>
        </pc:spChg>
        <pc:spChg chg="add mod">
          <ac:chgData name="Mansur He" userId="2cd3e99d6a3c3959" providerId="LiveId" clId="{5FA61D48-F586-4FF1-B7B2-C248E532B78C}" dt="2017-12-02T05:26:52.570" v="1841" actId="1076"/>
          <ac:spMkLst>
            <pc:docMk/>
            <pc:sldMk cId="2464528041" sldId="284"/>
            <ac:spMk id="11" creationId="{6E3DEB0C-B698-49B5-82CA-E289F4D36A10}"/>
          </ac:spMkLst>
        </pc:spChg>
        <pc:spChg chg="add mod">
          <ac:chgData name="Mansur He" userId="2cd3e99d6a3c3959" providerId="LiveId" clId="{5FA61D48-F586-4FF1-B7B2-C248E532B78C}" dt="2017-12-02T05:28:14.292" v="1981" actId="313"/>
          <ac:spMkLst>
            <pc:docMk/>
            <pc:sldMk cId="2464528041" sldId="284"/>
            <ac:spMk id="12" creationId="{B86B1123-1E04-4687-88C5-0C4721FF05CC}"/>
          </ac:spMkLst>
        </pc:spChg>
        <pc:spChg chg="add mod">
          <ac:chgData name="Mansur He" userId="2cd3e99d6a3c3959" providerId="LiveId" clId="{5FA61D48-F586-4FF1-B7B2-C248E532B78C}" dt="2017-12-02T05:28:18.794" v="1983" actId="20577"/>
          <ac:spMkLst>
            <pc:docMk/>
            <pc:sldMk cId="2464528041" sldId="284"/>
            <ac:spMk id="13" creationId="{35FFF9BC-C091-449B-BC30-7323AD2296ED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4" creationId="{BA72CC37-283C-458E-AF62-1D55D5E4D4A6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5" creationId="{A283F838-CE94-44F4-AEE7-F67EA69607EF}"/>
          </ac:spMkLst>
        </pc:spChg>
        <pc:spChg chg="add mod topLvl">
          <ac:chgData name="Mansur He" userId="2cd3e99d6a3c3959" providerId="LiveId" clId="{5FA61D48-F586-4FF1-B7B2-C248E532B78C}" dt="2017-12-02T05:19:11.728" v="1569" actId="164"/>
          <ac:spMkLst>
            <pc:docMk/>
            <pc:sldMk cId="2464528041" sldId="284"/>
            <ac:spMk id="26" creationId="{AC306694-265E-4CF3-827F-8346CA80B439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7" creationId="{8CBAEBA4-4CF1-4774-94D4-B73FCCC837A6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8" creationId="{569AE92E-0590-446F-B101-D81C497AFA0A}"/>
          </ac:spMkLst>
        </pc:spChg>
        <pc:spChg chg="add mod topLvl">
          <ac:chgData name="Mansur He" userId="2cd3e99d6a3c3959" providerId="LiveId" clId="{5FA61D48-F586-4FF1-B7B2-C248E532B78C}" dt="2017-12-02T05:20:45.855" v="1596" actId="1036"/>
          <ac:spMkLst>
            <pc:docMk/>
            <pc:sldMk cId="2464528041" sldId="284"/>
            <ac:spMk id="29" creationId="{3A60A718-3663-4078-A0B9-57ECDB97975A}"/>
          </ac:spMkLst>
        </pc:spChg>
        <pc:spChg chg="add mod ord">
          <ac:chgData name="Mansur He" userId="2cd3e99d6a3c3959" providerId="LiveId" clId="{5FA61D48-F586-4FF1-B7B2-C248E532B78C}" dt="2017-12-02T05:21:48.696" v="1606" actId="20577"/>
          <ac:spMkLst>
            <pc:docMk/>
            <pc:sldMk cId="2464528041" sldId="284"/>
            <ac:spMk id="40" creationId="{4A635881-FBE1-4C29-AADD-E4EC405C5CF1}"/>
          </ac:spMkLst>
        </pc:spChg>
        <pc:grpChg chg="add del mod">
          <ac:chgData name="Mansur He" userId="2cd3e99d6a3c3959" providerId="LiveId" clId="{5FA61D48-F586-4FF1-B7B2-C248E532B78C}" dt="2017-12-02T05:12:05.605" v="1467" actId="478"/>
          <ac:grpSpMkLst>
            <pc:docMk/>
            <pc:sldMk cId="2464528041" sldId="284"/>
            <ac:grpSpMk id="18" creationId="{5E619762-CF34-4E67-9F2B-82F4C4DC235C}"/>
          </ac:grpSpMkLst>
        </pc:grpChg>
        <pc:grpChg chg="add del mod topLvl">
          <ac:chgData name="Mansur He" userId="2cd3e99d6a3c3959" providerId="LiveId" clId="{5FA61D48-F586-4FF1-B7B2-C248E532B78C}" dt="2017-12-02T05:19:01.580" v="1567" actId="165"/>
          <ac:grpSpMkLst>
            <pc:docMk/>
            <pc:sldMk cId="2464528041" sldId="284"/>
            <ac:grpSpMk id="23" creationId="{741FE2C2-34E7-4F6F-B669-3E260D879970}"/>
          </ac:grpSpMkLst>
        </pc:grpChg>
        <pc:grpChg chg="add del mod">
          <ac:chgData name="Mansur He" userId="2cd3e99d6a3c3959" providerId="LiveId" clId="{5FA61D48-F586-4FF1-B7B2-C248E532B78C}" dt="2017-12-02T05:18:58.813" v="1566" actId="165"/>
          <ac:grpSpMkLst>
            <pc:docMk/>
            <pc:sldMk cId="2464528041" sldId="284"/>
            <ac:grpSpMk id="30" creationId="{10B3B616-6E07-40E2-8224-0D3A1E6B7FB3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1" creationId="{ABAD2D82-14FA-4EFE-B1F8-5C77918B6E07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2" creationId="{4FC2F61E-4158-4518-B3D9-9F6701EEED36}"/>
          </ac:grpSpMkLst>
        </pc:grpChg>
        <pc:grpChg chg="add mod">
          <ac:chgData name="Mansur He" userId="2cd3e99d6a3c3959" providerId="LiveId" clId="{5FA61D48-F586-4FF1-B7B2-C248E532B78C}" dt="2017-12-02T05:19:14.056" v="1570" actId="164"/>
          <ac:grpSpMkLst>
            <pc:docMk/>
            <pc:sldMk cId="2464528041" sldId="284"/>
            <ac:grpSpMk id="33" creationId="{44F490AA-37B7-4621-8759-173339D56939}"/>
          </ac:grpSpMkLst>
        </pc:grpChg>
        <pc:picChg chg="add mod ord">
          <ac:chgData name="Mansur He" userId="2cd3e99d6a3c3959" providerId="LiveId" clId="{5FA61D48-F586-4FF1-B7B2-C248E532B78C}" dt="2017-12-02T05:08:58.118" v="1460" actId="164"/>
          <ac:picMkLst>
            <pc:docMk/>
            <pc:sldMk cId="2464528041" sldId="284"/>
            <ac:picMk id="15" creationId="{8F01B452-0A59-451D-BA52-AFBB0B0BA8BE}"/>
          </ac:picMkLst>
        </pc:picChg>
        <pc:picChg chg="add mod">
          <ac:chgData name="Mansur He" userId="2cd3e99d6a3c3959" providerId="LiveId" clId="{5FA61D48-F586-4FF1-B7B2-C248E532B78C}" dt="2017-12-02T05:08:58.118" v="1460" actId="164"/>
          <ac:picMkLst>
            <pc:docMk/>
            <pc:sldMk cId="2464528041" sldId="284"/>
            <ac:picMk id="17" creationId="{D5E0E1DC-8398-4F90-84C0-765C621F6386}"/>
          </ac:picMkLst>
        </pc:picChg>
        <pc:picChg chg="add mod ord topLvl modCrop">
          <ac:chgData name="Mansur He" userId="2cd3e99d6a3c3959" providerId="LiveId" clId="{5FA61D48-F586-4FF1-B7B2-C248E532B78C}" dt="2017-12-02T05:19:11.728" v="1569" actId="164"/>
          <ac:picMkLst>
            <pc:docMk/>
            <pc:sldMk cId="2464528041" sldId="284"/>
            <ac:picMk id="20" creationId="{5DB65767-BE3B-4581-9898-9C991A12A9BB}"/>
          </ac:picMkLst>
        </pc:picChg>
        <pc:picChg chg="add mod topLvl modCrop">
          <ac:chgData name="Mansur He" userId="2cd3e99d6a3c3959" providerId="LiveId" clId="{5FA61D48-F586-4FF1-B7B2-C248E532B78C}" dt="2017-12-02T05:19:31.570" v="1583" actId="1035"/>
          <ac:picMkLst>
            <pc:docMk/>
            <pc:sldMk cId="2464528041" sldId="284"/>
            <ac:picMk id="22" creationId="{F4E0292C-7201-46D4-98CF-C4B21B38BB19}"/>
          </ac:picMkLst>
        </pc:picChg>
        <pc:cxnChg chg="add mod">
          <ac:chgData name="Mansur He" userId="2cd3e99d6a3c3959" providerId="LiveId" clId="{5FA61D48-F586-4FF1-B7B2-C248E532B78C}" dt="2017-12-02T05:23:30.774" v="1680" actId="1582"/>
          <ac:cxnSpMkLst>
            <pc:docMk/>
            <pc:sldMk cId="2464528041" sldId="284"/>
            <ac:cxnSpMk id="35" creationId="{D6922F54-C53D-4469-AB40-B3FB71E43F9A}"/>
          </ac:cxnSpMkLst>
        </pc:cxnChg>
        <pc:cxnChg chg="add mod">
          <ac:chgData name="Mansur He" userId="2cd3e99d6a3c3959" providerId="LiveId" clId="{5FA61D48-F586-4FF1-B7B2-C248E532B78C}" dt="2017-12-02T05:23:34.314" v="1681" actId="1582"/>
          <ac:cxnSpMkLst>
            <pc:docMk/>
            <pc:sldMk cId="2464528041" sldId="284"/>
            <ac:cxnSpMk id="42" creationId="{F18B5A20-99D3-4508-A602-D7F5F34C089E}"/>
          </ac:cxnSpMkLst>
        </pc:cxnChg>
      </pc:sldChg>
      <pc:sldChg chg="addSp modSp modNotesTx">
        <pc:chgData name="Mansur He" userId="2cd3e99d6a3c3959" providerId="LiveId" clId="{5FA61D48-F586-4FF1-B7B2-C248E532B78C}" dt="2017-12-02T04:29:51.643" v="1282" actId="20577"/>
        <pc:sldMkLst>
          <pc:docMk/>
          <pc:sldMk cId="233547113" sldId="285"/>
        </pc:sldMkLst>
        <pc:spChg chg="add">
          <ac:chgData name="Mansur He" userId="2cd3e99d6a3c3959" providerId="LiveId" clId="{5FA61D48-F586-4FF1-B7B2-C248E532B78C}" dt="2017-12-02T04:04:58.511" v="56" actId="20577"/>
          <ac:spMkLst>
            <pc:docMk/>
            <pc:sldMk cId="233547113" sldId="285"/>
            <ac:spMk id="16" creationId="{93ECD34F-981C-4521-90D5-90ABFC829144}"/>
          </ac:spMkLst>
        </pc:spChg>
        <pc:spChg chg="add mod">
          <ac:chgData name="Mansur He" userId="2cd3e99d6a3c3959" providerId="LiveId" clId="{5FA61D48-F586-4FF1-B7B2-C248E532B78C}" dt="2017-12-02T04:29:51.643" v="1282" actId="20577"/>
          <ac:spMkLst>
            <pc:docMk/>
            <pc:sldMk cId="233547113" sldId="285"/>
            <ac:spMk id="23" creationId="{C9E4EA4E-568F-4581-82D8-3EBEA8888B83}"/>
          </ac:spMkLst>
        </pc:spChg>
      </pc:sldChg>
      <pc:sldChg chg="addSp delSp modSp ord modNotesTx">
        <pc:chgData name="Mansur He" userId="2cd3e99d6a3c3959" providerId="LiveId" clId="{5FA61D48-F586-4FF1-B7B2-C248E532B78C}" dt="2017-12-02T07:56:20.483" v="5777" actId="14100"/>
        <pc:sldMkLst>
          <pc:docMk/>
          <pc:sldMk cId="1220224897" sldId="286"/>
        </pc:sldMkLst>
        <pc:spChg chg="add del mod">
          <ac:chgData name="Mansur He" userId="2cd3e99d6a3c3959" providerId="LiveId" clId="{5FA61D48-F586-4FF1-B7B2-C248E532B78C}" dt="2017-12-02T05:49:14.987" v="2161" actId="478"/>
          <ac:spMkLst>
            <pc:docMk/>
            <pc:sldMk cId="1220224897" sldId="286"/>
            <ac:spMk id="2" creationId="{9094C9EF-9395-461D-B45D-D107EC30EA82}"/>
          </ac:spMkLst>
        </pc:spChg>
        <pc:spChg chg="del">
          <ac:chgData name="Mansur He" userId="2cd3e99d6a3c3959" providerId="LiveId" clId="{5FA61D48-F586-4FF1-B7B2-C248E532B78C}" dt="2017-12-02T07:54:17.507" v="5739" actId="478"/>
          <ac:spMkLst>
            <pc:docMk/>
            <pc:sldMk cId="1220224897" sldId="286"/>
            <ac:spMk id="2" creationId="{347600B2-24D3-42D6-B9BF-095BD2CEA67F}"/>
          </ac:spMkLst>
        </pc:spChg>
        <pc:spChg chg="add del mod">
          <ac:chgData name="Mansur He" userId="2cd3e99d6a3c3959" providerId="LiveId" clId="{5FA61D48-F586-4FF1-B7B2-C248E532B78C}" dt="2017-12-02T05:51:11.825" v="2221" actId="478"/>
          <ac:spMkLst>
            <pc:docMk/>
            <pc:sldMk cId="1220224897" sldId="286"/>
            <ac:spMk id="3" creationId="{5333DC59-F253-43ED-B95C-1A7FFE3E7B6B}"/>
          </ac:spMkLst>
        </pc:spChg>
        <pc:spChg chg="del mod">
          <ac:chgData name="Mansur He" userId="2cd3e99d6a3c3959" providerId="LiveId" clId="{5FA61D48-F586-4FF1-B7B2-C248E532B78C}" dt="2017-12-02T04:30:16.131" v="1288" actId="14100"/>
          <ac:spMkLst>
            <pc:docMk/>
            <pc:sldMk cId="1220224897" sldId="286"/>
            <ac:spMk id="4" creationId="{D54C6373-9A46-4E30-B0BA-11EC4304873F}"/>
          </ac:spMkLst>
        </pc:spChg>
        <pc:spChg chg="del">
          <ac:chgData name="Mansur He" userId="2cd3e99d6a3c3959" providerId="LiveId" clId="{5FA61D48-F586-4FF1-B7B2-C248E532B78C}" dt="2017-12-02T04:30:16.131" v="1288" actId="14100"/>
          <ac:spMkLst>
            <pc:docMk/>
            <pc:sldMk cId="1220224897" sldId="286"/>
            <ac:spMk id="5" creationId="{9CC83511-81B2-4225-BA6E-8E168D5BB2E4}"/>
          </ac:spMkLst>
        </pc:spChg>
        <pc:spChg chg="del mod">
          <ac:chgData name="Mansur He" userId="2cd3e99d6a3c3959" providerId="LiveId" clId="{5FA61D48-F586-4FF1-B7B2-C248E532B78C}" dt="2017-12-02T05:49:22.758" v="2162" actId="478"/>
          <ac:spMkLst>
            <pc:docMk/>
            <pc:sldMk cId="1220224897" sldId="286"/>
            <ac:spMk id="6" creationId="{D6345013-8B1C-4EC4-BF41-16F1F423463B}"/>
          </ac:spMkLst>
        </pc:spChg>
        <pc:spChg chg="del mod">
          <ac:chgData name="Mansur He" userId="2cd3e99d6a3c3959" providerId="LiveId" clId="{5FA61D48-F586-4FF1-B7B2-C248E532B78C}" dt="2017-12-02T05:46:14.543" v="2074" actId="478"/>
          <ac:spMkLst>
            <pc:docMk/>
            <pc:sldMk cId="1220224897" sldId="286"/>
            <ac:spMk id="9" creationId="{A5114815-F0CE-402D-9153-944D4CE0113D}"/>
          </ac:spMkLst>
        </pc:spChg>
        <pc:spChg chg="del mod">
          <ac:chgData name="Mansur He" userId="2cd3e99d6a3c3959" providerId="LiveId" clId="{5FA61D48-F586-4FF1-B7B2-C248E532B78C}" dt="2017-12-02T05:46:15.947" v="2075" actId="478"/>
          <ac:spMkLst>
            <pc:docMk/>
            <pc:sldMk cId="1220224897" sldId="286"/>
            <ac:spMk id="10" creationId="{0FD15C07-7E0D-462E-A51A-51AC7986B98B}"/>
          </ac:spMkLst>
        </pc:spChg>
        <pc:spChg chg="mod">
          <ac:chgData name="Mansur He" userId="2cd3e99d6a3c3959" providerId="LiveId" clId="{5FA61D48-F586-4FF1-B7B2-C248E532B78C}" dt="2017-12-02T07:51:57.877" v="5666" actId="1076"/>
          <ac:spMkLst>
            <pc:docMk/>
            <pc:sldMk cId="1220224897" sldId="286"/>
            <ac:spMk id="14" creationId="{AA35AAE5-B8A6-4F1D-9C6D-4CCC34F1DED0}"/>
          </ac:spMkLst>
        </pc:spChg>
        <pc:spChg chg="mod">
          <ac:chgData name="Mansur He" userId="2cd3e99d6a3c3959" providerId="LiveId" clId="{5FA61D48-F586-4FF1-B7B2-C248E532B78C}" dt="2017-12-02T07:52:03.014" v="5667" actId="1076"/>
          <ac:spMkLst>
            <pc:docMk/>
            <pc:sldMk cId="1220224897" sldId="286"/>
            <ac:spMk id="15" creationId="{E0D2AF2A-F8A6-427D-87A1-8AD25787C67B}"/>
          </ac:spMkLst>
        </pc:spChg>
        <pc:spChg chg="mod">
          <ac:chgData name="Mansur He" userId="2cd3e99d6a3c3959" providerId="LiveId" clId="{5FA61D48-F586-4FF1-B7B2-C248E532B78C}" dt="2017-12-02T07:54:15.674" v="5738" actId="14100"/>
          <ac:spMkLst>
            <pc:docMk/>
            <pc:sldMk cId="1220224897" sldId="286"/>
            <ac:spMk id="16" creationId="{0BBD0629-1697-42AB-9EB0-6E24A2C1BE36}"/>
          </ac:spMkLst>
        </pc:spChg>
        <pc:spChg chg="del">
          <ac:chgData name="Mansur He" userId="2cd3e99d6a3c3959" providerId="LiveId" clId="{5FA61D48-F586-4FF1-B7B2-C248E532B78C}" dt="2017-12-02T05:45:48.011" v="2064" actId="478"/>
          <ac:spMkLst>
            <pc:docMk/>
            <pc:sldMk cId="1220224897" sldId="286"/>
            <ac:spMk id="18" creationId="{FF26EAA4-8E23-41F9-BB3C-CABDC418D219}"/>
          </ac:spMkLst>
        </pc:spChg>
        <pc:spChg chg="del">
          <ac:chgData name="Mansur He" userId="2cd3e99d6a3c3959" providerId="LiveId" clId="{5FA61D48-F586-4FF1-B7B2-C248E532B78C}" dt="2017-12-02T05:45:46.365" v="2063" actId="478"/>
          <ac:spMkLst>
            <pc:docMk/>
            <pc:sldMk cId="1220224897" sldId="286"/>
            <ac:spMk id="19" creationId="{228179A8-4AE1-4579-A8D5-F837ED673C16}"/>
          </ac:spMkLst>
        </pc:spChg>
        <pc:spChg chg="del mod">
          <ac:chgData name="Mansur He" userId="2cd3e99d6a3c3959" providerId="LiveId" clId="{5FA61D48-F586-4FF1-B7B2-C248E532B78C}" dt="2017-12-02T04:31:04.239" v="1300" actId="478"/>
          <ac:spMkLst>
            <pc:docMk/>
            <pc:sldMk cId="1220224897" sldId="286"/>
            <ac:spMk id="21" creationId="{2D9B3C2C-7124-46A7-92B0-F9E789FB8EE8}"/>
          </ac:spMkLst>
        </pc:spChg>
        <pc:spChg chg="mod">
          <ac:chgData name="Mansur He" userId="2cd3e99d6a3c3959" providerId="LiveId" clId="{5FA61D48-F586-4FF1-B7B2-C248E532B78C}" dt="2017-12-02T07:51:26.196" v="5621" actId="164"/>
          <ac:spMkLst>
            <pc:docMk/>
            <pc:sldMk cId="1220224897" sldId="286"/>
            <ac:spMk id="22" creationId="{44D32E32-5FA8-4AAF-87EA-DAAB65350F7B}"/>
          </ac:spMkLst>
        </pc:spChg>
        <pc:spChg chg="mod">
          <ac:chgData name="Mansur He" userId="2cd3e99d6a3c3959" providerId="LiveId" clId="{5FA61D48-F586-4FF1-B7B2-C248E532B78C}" dt="2017-12-02T07:51:26.196" v="5621" actId="164"/>
          <ac:spMkLst>
            <pc:docMk/>
            <pc:sldMk cId="1220224897" sldId="286"/>
            <ac:spMk id="23" creationId="{F917908A-6D61-4C98-92F9-5EC9A04EF94C}"/>
          </ac:spMkLst>
        </pc:spChg>
        <pc:spChg chg="add del mod">
          <ac:chgData name="Mansur He" userId="2cd3e99d6a3c3959" providerId="LiveId" clId="{5FA61D48-F586-4FF1-B7B2-C248E532B78C}" dt="2017-12-02T05:51:12.804" v="2222" actId="478"/>
          <ac:spMkLst>
            <pc:docMk/>
            <pc:sldMk cId="1220224897" sldId="286"/>
            <ac:spMk id="24" creationId="{B1400317-FB8B-42AA-A1F6-E236A83829D0}"/>
          </ac:spMkLst>
        </pc:spChg>
        <pc:spChg chg="add mod">
          <ac:chgData name="Mansur He" userId="2cd3e99d6a3c3959" providerId="LiveId" clId="{5FA61D48-F586-4FF1-B7B2-C248E532B78C}" dt="2017-12-02T07:56:00.810" v="5772" actId="1076"/>
          <ac:spMkLst>
            <pc:docMk/>
            <pc:sldMk cId="1220224897" sldId="286"/>
            <ac:spMk id="25" creationId="{F53C2AA0-DD31-4991-8A00-DBCA09552656}"/>
          </ac:spMkLst>
        </pc:spChg>
        <pc:spChg chg="add mod topLvl">
          <ac:chgData name="Mansur He" userId="2cd3e99d6a3c3959" providerId="LiveId" clId="{5FA61D48-F586-4FF1-B7B2-C248E532B78C}" dt="2017-12-02T06:03:22.553" v="2458" actId="1076"/>
          <ac:spMkLst>
            <pc:docMk/>
            <pc:sldMk cId="1220224897" sldId="286"/>
            <ac:spMk id="41" creationId="{365A793D-A801-4149-B91C-60C5CBAC0CAB}"/>
          </ac:spMkLst>
        </pc:spChg>
        <pc:spChg chg="add mod topLvl">
          <ac:chgData name="Mansur He" userId="2cd3e99d6a3c3959" providerId="LiveId" clId="{5FA61D48-F586-4FF1-B7B2-C248E532B78C}" dt="2017-12-02T06:03:19.480" v="2457" actId="1076"/>
          <ac:spMkLst>
            <pc:docMk/>
            <pc:sldMk cId="1220224897" sldId="286"/>
            <ac:spMk id="42" creationId="{20701020-7F10-452E-AA1B-2F6B77A60BF9}"/>
          </ac:spMkLst>
        </pc:spChg>
        <pc:spChg chg="add mod">
          <ac:chgData name="Mansur He" userId="2cd3e99d6a3c3959" providerId="LiveId" clId="{5FA61D48-F586-4FF1-B7B2-C248E532B78C}" dt="2017-12-02T05:57:46.475" v="2452" actId="164"/>
          <ac:spMkLst>
            <pc:docMk/>
            <pc:sldMk cId="1220224897" sldId="286"/>
            <ac:spMk id="45" creationId="{BB336BC3-ABB0-4875-9736-DDC3FF7246B1}"/>
          </ac:spMkLst>
        </pc:spChg>
        <pc:spChg chg="add mod">
          <ac:chgData name="Mansur He" userId="2cd3e99d6a3c3959" providerId="LiveId" clId="{5FA61D48-F586-4FF1-B7B2-C248E532B78C}" dt="2017-12-02T05:57:46.475" v="2452" actId="164"/>
          <ac:spMkLst>
            <pc:docMk/>
            <pc:sldMk cId="1220224897" sldId="286"/>
            <ac:spMk id="56" creationId="{E8EC4808-AD23-4EFF-9204-52BD676D0225}"/>
          </ac:spMkLst>
        </pc:spChg>
        <pc:spChg chg="add mod">
          <ac:chgData name="Mansur He" userId="2cd3e99d6a3c3959" providerId="LiveId" clId="{5FA61D48-F586-4FF1-B7B2-C248E532B78C}" dt="2017-12-02T05:57:46.475" v="2452" actId="164"/>
          <ac:spMkLst>
            <pc:docMk/>
            <pc:sldMk cId="1220224897" sldId="286"/>
            <ac:spMk id="57" creationId="{AFF28CCC-98FA-4104-94F5-FC5D056FE761}"/>
          </ac:spMkLst>
        </pc:spChg>
        <pc:spChg chg="add del mod">
          <ac:chgData name="Mansur He" userId="2cd3e99d6a3c3959" providerId="LiveId" clId="{5FA61D48-F586-4FF1-B7B2-C248E532B78C}" dt="2017-12-02T06:03:54.341" v="2465" actId="478"/>
          <ac:spMkLst>
            <pc:docMk/>
            <pc:sldMk cId="1220224897" sldId="286"/>
            <ac:spMk id="61" creationId="{EC650E1C-1721-485A-AB79-6B7920F4C3F4}"/>
          </ac:spMkLst>
        </pc:spChg>
        <pc:spChg chg="add mod">
          <ac:chgData name="Mansur He" userId="2cd3e99d6a3c3959" providerId="LiveId" clId="{5FA61D48-F586-4FF1-B7B2-C248E532B78C}" dt="2017-12-02T07:53:51.681" v="5727" actId="164"/>
          <ac:spMkLst>
            <pc:docMk/>
            <pc:sldMk cId="1220224897" sldId="286"/>
            <ac:spMk id="62" creationId="{18AB2B24-13B8-4734-8014-A83FA03A592C}"/>
          </ac:spMkLst>
        </pc:spChg>
        <pc:spChg chg="add mod">
          <ac:chgData name="Mansur He" userId="2cd3e99d6a3c3959" providerId="LiveId" clId="{5FA61D48-F586-4FF1-B7B2-C248E532B78C}" dt="2017-12-02T07:53:58.572" v="5731" actId="164"/>
          <ac:spMkLst>
            <pc:docMk/>
            <pc:sldMk cId="1220224897" sldId="286"/>
            <ac:spMk id="63" creationId="{65FE1970-F51C-4E8C-A93A-16C1602C4207}"/>
          </ac:spMkLst>
        </pc:spChg>
        <pc:spChg chg="add del mod">
          <ac:chgData name="Mansur He" userId="2cd3e99d6a3c3959" providerId="LiveId" clId="{5FA61D48-F586-4FF1-B7B2-C248E532B78C}" dt="2017-12-02T07:51:43.067" v="5632" actId="478"/>
          <ac:spMkLst>
            <pc:docMk/>
            <pc:sldMk cId="1220224897" sldId="286"/>
            <ac:spMk id="64" creationId="{0B6E384D-2CE7-4BAE-AD7E-4CE81B5FAA74}"/>
          </ac:spMkLst>
        </pc:spChg>
        <pc:spChg chg="add mod ord">
          <ac:chgData name="Mansur He" userId="2cd3e99d6a3c3959" providerId="LiveId" clId="{5FA61D48-F586-4FF1-B7B2-C248E532B78C}" dt="2017-12-02T07:51:26.196" v="5621" actId="164"/>
          <ac:spMkLst>
            <pc:docMk/>
            <pc:sldMk cId="1220224897" sldId="286"/>
            <ac:spMk id="65" creationId="{B4B6F88D-295E-4820-B069-9B6945B1A739}"/>
          </ac:spMkLst>
        </pc:spChg>
        <pc:spChg chg="add mod ord">
          <ac:chgData name="Mansur He" userId="2cd3e99d6a3c3959" providerId="LiveId" clId="{5FA61D48-F586-4FF1-B7B2-C248E532B78C}" dt="2017-12-02T07:52:39.199" v="5685" actId="14100"/>
          <ac:spMkLst>
            <pc:docMk/>
            <pc:sldMk cId="1220224897" sldId="286"/>
            <ac:spMk id="67" creationId="{347600B2-24D3-42D6-B9BF-095BD2CEA67F}"/>
          </ac:spMkLst>
        </pc:spChg>
        <pc:spChg chg="add mod ord">
          <ac:chgData name="Mansur He" userId="2cd3e99d6a3c3959" providerId="LiveId" clId="{5FA61D48-F586-4FF1-B7B2-C248E532B78C}" dt="2017-12-02T07:54:26.173" v="5741" actId="14100"/>
          <ac:spMkLst>
            <pc:docMk/>
            <pc:sldMk cId="1220224897" sldId="286"/>
            <ac:spMk id="69" creationId="{20E21798-ED53-4CB0-A52F-680A3EF5AAC3}"/>
          </ac:spMkLst>
        </pc:spChg>
        <pc:spChg chg="add mod ord">
          <ac:chgData name="Mansur He" userId="2cd3e99d6a3c3959" providerId="LiveId" clId="{5FA61D48-F586-4FF1-B7B2-C248E532B78C}" dt="2017-12-02T07:55:57.797" v="5771" actId="1076"/>
          <ac:spMkLst>
            <pc:docMk/>
            <pc:sldMk cId="1220224897" sldId="286"/>
            <ac:spMk id="85" creationId="{4D8A307C-4515-4A8C-ADEE-3364F28229C7}"/>
          </ac:spMkLst>
        </pc:spChg>
        <pc:grpChg chg="del mod topLvl">
          <ac:chgData name="Mansur He" userId="2cd3e99d6a3c3959" providerId="LiveId" clId="{5FA61D48-F586-4FF1-B7B2-C248E532B78C}" dt="2017-12-02T05:57:24.001" v="2445" actId="165"/>
          <ac:grpSpMkLst>
            <pc:docMk/>
            <pc:sldMk cId="1220224897" sldId="286"/>
            <ac:grpSpMk id="7" creationId="{EE9DA205-BCD9-4763-9D0E-E05D74F26DB6}"/>
          </ac:grpSpMkLst>
        </pc:grpChg>
        <pc:grpChg chg="mod topLvl">
          <ac:chgData name="Mansur He" userId="2cd3e99d6a3c3959" providerId="LiveId" clId="{5FA61D48-F586-4FF1-B7B2-C248E532B78C}" dt="2017-12-02T05:57:46.475" v="2452" actId="164"/>
          <ac:grpSpMkLst>
            <pc:docMk/>
            <pc:sldMk cId="1220224897" sldId="286"/>
            <ac:grpSpMk id="8" creationId="{98EA390B-83A3-44E9-895D-F4E4FAF5EF72}"/>
          </ac:grpSpMkLst>
        </pc:grpChg>
        <pc:grpChg chg="add del mod">
          <ac:chgData name="Mansur He" userId="2cd3e99d6a3c3959" providerId="LiveId" clId="{5FA61D48-F586-4FF1-B7B2-C248E532B78C}" dt="2017-12-02T05:57:21.018" v="2444" actId="165"/>
          <ac:grpSpMkLst>
            <pc:docMk/>
            <pc:sldMk cId="1220224897" sldId="286"/>
            <ac:grpSpMk id="43" creationId="{40CF1DCC-F36F-4195-94EA-3D20F9E326A4}"/>
          </ac:grpSpMkLst>
        </pc:grpChg>
        <pc:grpChg chg="add mod">
          <ac:chgData name="Mansur He" userId="2cd3e99d6a3c3959" providerId="LiveId" clId="{5FA61D48-F586-4FF1-B7B2-C248E532B78C}" dt="2017-12-02T07:56:10.552" v="5773" actId="1076"/>
          <ac:grpSpMkLst>
            <pc:docMk/>
            <pc:sldMk cId="1220224897" sldId="286"/>
            <ac:grpSpMk id="58" creationId="{5163ECF6-7166-4258-A70C-B5EACD5F5E64}"/>
          </ac:grpSpMkLst>
        </pc:grpChg>
        <pc:grpChg chg="add mod">
          <ac:chgData name="Mansur He" userId="2cd3e99d6a3c3959" providerId="LiveId" clId="{5FA61D48-F586-4FF1-B7B2-C248E532B78C}" dt="2017-12-02T07:54:08.768" v="5736" actId="1076"/>
          <ac:grpSpMkLst>
            <pc:docMk/>
            <pc:sldMk cId="1220224897" sldId="286"/>
            <ac:grpSpMk id="66" creationId="{04AEEF8C-9373-4EA8-A531-DA64004D4424}"/>
          </ac:grpSpMkLst>
        </pc:grpChg>
        <pc:grpChg chg="add mod">
          <ac:chgData name="Mansur He" userId="2cd3e99d6a3c3959" providerId="LiveId" clId="{5FA61D48-F586-4FF1-B7B2-C248E532B78C}" dt="2017-12-02T07:53:58.572" v="5731" actId="164"/>
          <ac:grpSpMkLst>
            <pc:docMk/>
            <pc:sldMk cId="1220224897" sldId="286"/>
            <ac:grpSpMk id="68" creationId="{4EEEE04D-309F-4053-BC56-AFB7749D2FE0}"/>
          </ac:grpSpMkLst>
        </pc:grpChg>
        <pc:grpChg chg="add mod">
          <ac:chgData name="Mansur He" userId="2cd3e99d6a3c3959" providerId="LiveId" clId="{5FA61D48-F586-4FF1-B7B2-C248E532B78C}" dt="2017-12-02T07:54:08.768" v="5736" actId="1076"/>
          <ac:grpSpMkLst>
            <pc:docMk/>
            <pc:sldMk cId="1220224897" sldId="286"/>
            <ac:grpSpMk id="70" creationId="{5EFC763A-66C5-41F1-A27E-70B6A56AE9E9}"/>
          </ac:grpSpMkLst>
        </pc:grpChg>
        <pc:grpChg chg="add mod">
          <ac:chgData name="Mansur He" userId="2cd3e99d6a3c3959" providerId="LiveId" clId="{5FA61D48-F586-4FF1-B7B2-C248E532B78C}" dt="2017-12-02T07:54:08.768" v="5736" actId="1076"/>
          <ac:grpSpMkLst>
            <pc:docMk/>
            <pc:sldMk cId="1220224897" sldId="286"/>
            <ac:grpSpMk id="71" creationId="{BDB2C98B-1A37-4256-A018-3D8E503687D2}"/>
          </ac:grpSpMkLst>
        </pc:grpChg>
        <pc:picChg chg="del">
          <ac:chgData name="Mansur He" userId="2cd3e99d6a3c3959" providerId="LiveId" clId="{5FA61D48-F586-4FF1-B7B2-C248E532B78C}" dt="2017-12-02T07:54:19.262" v="5740" actId="478"/>
          <ac:picMkLst>
            <pc:docMk/>
            <pc:sldMk cId="1220224897" sldId="286"/>
            <ac:picMk id="5" creationId="{D5FF90E1-43D5-428F-B0B4-53614B3015FA}"/>
          </ac:picMkLst>
        </pc:picChg>
        <pc:picChg chg="add mod modCrop">
          <ac:chgData name="Mansur He" userId="2cd3e99d6a3c3959" providerId="LiveId" clId="{5FA61D48-F586-4FF1-B7B2-C248E532B78C}" dt="2017-12-02T07:51:26.196" v="5621" actId="164"/>
          <ac:picMkLst>
            <pc:docMk/>
            <pc:sldMk cId="1220224897" sldId="286"/>
            <ac:picMk id="36" creationId="{D5FF90E1-43D5-428F-B0B4-53614B3015FA}"/>
          </ac:picMkLst>
        </pc:picChg>
        <pc:picChg chg="add mod modCrop">
          <ac:chgData name="Mansur He" userId="2cd3e99d6a3c3959" providerId="LiveId" clId="{5FA61D48-F586-4FF1-B7B2-C248E532B78C}" dt="2017-12-02T07:53:25.689" v="5715" actId="1440"/>
          <ac:picMkLst>
            <pc:docMk/>
            <pc:sldMk cId="1220224897" sldId="286"/>
            <ac:picMk id="38" creationId="{6E4DC639-4194-45EC-8278-8EA1ADD098F1}"/>
          </ac:picMkLst>
        </pc:picChg>
        <pc:picChg chg="add mod modCrop">
          <ac:chgData name="Mansur He" userId="2cd3e99d6a3c3959" providerId="LiveId" clId="{5FA61D48-F586-4FF1-B7B2-C248E532B78C}" dt="2017-12-02T07:53:51.681" v="5727" actId="164"/>
          <ac:picMkLst>
            <pc:docMk/>
            <pc:sldMk cId="1220224897" sldId="286"/>
            <ac:picMk id="40" creationId="{D1E4D333-5440-4846-9BA6-B1FE2812588D}"/>
          </ac:picMkLst>
        </pc:picChg>
        <pc:cxnChg chg="mod topLvl">
          <ac:chgData name="Mansur He" userId="2cd3e99d6a3c3959" providerId="LiveId" clId="{5FA61D48-F586-4FF1-B7B2-C248E532B78C}" dt="2017-12-02T05:57:46.475" v="2452" actId="164"/>
          <ac:cxnSpMkLst>
            <pc:docMk/>
            <pc:sldMk cId="1220224897" sldId="286"/>
            <ac:cxnSpMk id="11" creationId="{E3ED708E-FA30-4D62-98C8-7BA99917AAD6}"/>
          </ac:cxnSpMkLst>
        </pc:cxnChg>
        <pc:cxnChg chg="mod topLvl">
          <ac:chgData name="Mansur He" userId="2cd3e99d6a3c3959" providerId="LiveId" clId="{5FA61D48-F586-4FF1-B7B2-C248E532B78C}" dt="2017-12-02T05:57:46.475" v="2452" actId="164"/>
          <ac:cxnSpMkLst>
            <pc:docMk/>
            <pc:sldMk cId="1220224897" sldId="286"/>
            <ac:cxnSpMk id="12" creationId="{DB61CB10-B013-4693-86E1-00678CC33874}"/>
          </ac:cxnSpMkLst>
        </pc:cxnChg>
        <pc:cxnChg chg="mod topLvl">
          <ac:chgData name="Mansur He" userId="2cd3e99d6a3c3959" providerId="LiveId" clId="{5FA61D48-F586-4FF1-B7B2-C248E532B78C}" dt="2017-12-02T05:57:46.475" v="2452" actId="164"/>
          <ac:cxnSpMkLst>
            <pc:docMk/>
            <pc:sldMk cId="1220224897" sldId="286"/>
            <ac:cxnSpMk id="13" creationId="{FD23BBD5-DA66-4B17-8B8B-21EF673A8C50}"/>
          </ac:cxnSpMkLst>
        </pc:cxnChg>
        <pc:cxnChg chg="mod">
          <ac:chgData name="Mansur He" userId="2cd3e99d6a3c3959" providerId="LiveId" clId="{5FA61D48-F586-4FF1-B7B2-C248E532B78C}" dt="2017-12-02T05:45:58.534" v="2067" actId="1076"/>
          <ac:cxnSpMkLst>
            <pc:docMk/>
            <pc:sldMk cId="1220224897" sldId="286"/>
            <ac:cxnSpMk id="17" creationId="{A4A8F967-C246-40BF-B182-6AC21DEF841E}"/>
          </ac:cxnSpMkLst>
        </pc:cxnChg>
        <pc:cxnChg chg="del mod">
          <ac:chgData name="Mansur He" userId="2cd3e99d6a3c3959" providerId="LiveId" clId="{5FA61D48-F586-4FF1-B7B2-C248E532B78C}" dt="2017-12-02T05:56:19.242" v="2429" actId="478"/>
          <ac:cxnSpMkLst>
            <pc:docMk/>
            <pc:sldMk cId="1220224897" sldId="286"/>
            <ac:cxnSpMk id="20" creationId="{E83938EE-2D1A-446B-BB58-AE7B996DF920}"/>
          </ac:cxnSpMkLst>
        </pc:cxnChg>
        <pc:cxnChg chg="add mod">
          <ac:chgData name="Mansur He" userId="2cd3e99d6a3c3959" providerId="LiveId" clId="{5FA61D48-F586-4FF1-B7B2-C248E532B78C}" dt="2017-12-02T05:57:46.475" v="2452" actId="164"/>
          <ac:cxnSpMkLst>
            <pc:docMk/>
            <pc:sldMk cId="1220224897" sldId="286"/>
            <ac:cxnSpMk id="48" creationId="{DAD95E41-5D6F-47F6-8533-E3C3706E68A1}"/>
          </ac:cxnSpMkLst>
        </pc:cxnChg>
        <pc:cxnChg chg="add mod">
          <ac:chgData name="Mansur He" userId="2cd3e99d6a3c3959" providerId="LiveId" clId="{5FA61D48-F586-4FF1-B7B2-C248E532B78C}" dt="2017-12-02T05:57:46.475" v="2452" actId="164"/>
          <ac:cxnSpMkLst>
            <pc:docMk/>
            <pc:sldMk cId="1220224897" sldId="286"/>
            <ac:cxnSpMk id="50" creationId="{3FB1D3C5-AB6C-4E4C-9971-24478A1F48DB}"/>
          </ac:cxnSpMkLst>
        </pc:cxnChg>
        <pc:cxnChg chg="add del mod">
          <ac:chgData name="Mansur He" userId="2cd3e99d6a3c3959" providerId="LiveId" clId="{5FA61D48-F586-4FF1-B7B2-C248E532B78C}" dt="2017-12-02T06:03:39.630" v="2462" actId="478"/>
          <ac:cxnSpMkLst>
            <pc:docMk/>
            <pc:sldMk cId="1220224897" sldId="286"/>
            <ac:cxnSpMk id="60" creationId="{C9142FC6-0C75-4306-BB26-329AAEEFA8B4}"/>
          </ac:cxnSpMkLst>
        </pc:cxnChg>
        <pc:cxnChg chg="add mod">
          <ac:chgData name="Mansur He" userId="2cd3e99d6a3c3959" providerId="LiveId" clId="{5FA61D48-F586-4FF1-B7B2-C248E532B78C}" dt="2017-12-02T07:56:20.483" v="5777" actId="14100"/>
          <ac:cxnSpMkLst>
            <pc:docMk/>
            <pc:sldMk cId="1220224897" sldId="286"/>
            <ac:cxnSpMk id="73" creationId="{E5B0ED43-2055-485F-8AFD-91C1623804AE}"/>
          </ac:cxnSpMkLst>
        </pc:cxnChg>
        <pc:cxnChg chg="add mod">
          <ac:chgData name="Mansur He" userId="2cd3e99d6a3c3959" providerId="LiveId" clId="{5FA61D48-F586-4FF1-B7B2-C248E532B78C}" dt="2017-12-02T07:56:19.101" v="5776" actId="14100"/>
          <ac:cxnSpMkLst>
            <pc:docMk/>
            <pc:sldMk cId="1220224897" sldId="286"/>
            <ac:cxnSpMk id="75" creationId="{91A62732-CAF0-4ADE-A63B-326B7B87453C}"/>
          </ac:cxnSpMkLst>
        </pc:cxnChg>
        <pc:cxnChg chg="add mod ord">
          <ac:chgData name="Mansur He" userId="2cd3e99d6a3c3959" providerId="LiveId" clId="{5FA61D48-F586-4FF1-B7B2-C248E532B78C}" dt="2017-12-02T07:56:17.023" v="5775" actId="14100"/>
          <ac:cxnSpMkLst>
            <pc:docMk/>
            <pc:sldMk cId="1220224897" sldId="286"/>
            <ac:cxnSpMk id="78" creationId="{BDC0E470-7389-4DAB-888E-9894DA70AA85}"/>
          </ac:cxnSpMkLst>
        </pc:cxnChg>
      </pc:sldChg>
      <pc:sldChg chg="addSp delSp modSp modNotesTx">
        <pc:chgData name="Mansur He" userId="2cd3e99d6a3c3959" providerId="LiveId" clId="{5FA61D48-F586-4FF1-B7B2-C248E532B78C}" dt="2017-12-02T07:40:59.436" v="4968" actId="1076"/>
        <pc:sldMkLst>
          <pc:docMk/>
          <pc:sldMk cId="2024239758" sldId="290"/>
        </pc:sldMkLst>
        <pc:spChg chg="mod">
          <ac:chgData name="Mansur He" userId="2cd3e99d6a3c3959" providerId="LiveId" clId="{5FA61D48-F586-4FF1-B7B2-C248E532B78C}" dt="2017-12-02T07:38:39.654" v="4936" actId="1076"/>
          <ac:spMkLst>
            <pc:docMk/>
            <pc:sldMk cId="2024239758" sldId="290"/>
            <ac:spMk id="4" creationId="{2E406D6A-6BBB-46D4-8C98-EA21FFD1FE24}"/>
          </ac:spMkLst>
        </pc:spChg>
        <pc:spChg chg="mod">
          <ac:chgData name="Mansur He" userId="2cd3e99d6a3c3959" providerId="LiveId" clId="{5FA61D48-F586-4FF1-B7B2-C248E532B78C}" dt="2017-12-02T07:36:37.733" v="4853" actId="1076"/>
          <ac:spMkLst>
            <pc:docMk/>
            <pc:sldMk cId="2024239758" sldId="290"/>
            <ac:spMk id="5" creationId="{42950528-0A08-4DA8-B4BE-290AFFFB25E7}"/>
          </ac:spMkLst>
        </pc:spChg>
        <pc:spChg chg="add mod">
          <ac:chgData name="Mansur He" userId="2cd3e99d6a3c3959" providerId="LiveId" clId="{5FA61D48-F586-4FF1-B7B2-C248E532B78C}" dt="2017-12-02T07:40:59.436" v="4968" actId="1076"/>
          <ac:spMkLst>
            <pc:docMk/>
            <pc:sldMk cId="2024239758" sldId="290"/>
            <ac:spMk id="9" creationId="{B3E918EC-B641-46B7-895C-461CE12B2779}"/>
          </ac:spMkLst>
        </pc:spChg>
        <pc:spChg chg="add mod ord">
          <ac:chgData name="Mansur He" userId="2cd3e99d6a3c3959" providerId="LiveId" clId="{5FA61D48-F586-4FF1-B7B2-C248E532B78C}" dt="2017-12-02T07:38:42.983" v="4939" actId="14100"/>
          <ac:spMkLst>
            <pc:docMk/>
            <pc:sldMk cId="2024239758" sldId="290"/>
            <ac:spMk id="10" creationId="{1625F235-3A91-4791-90F2-BA0BBA7F13C9}"/>
          </ac:spMkLst>
        </pc:spChg>
        <pc:graphicFrameChg chg="add mod modGraphic">
          <ac:chgData name="Mansur He" userId="2cd3e99d6a3c3959" providerId="LiveId" clId="{5FA61D48-F586-4FF1-B7B2-C248E532B78C}" dt="2017-12-02T07:40:45.160" v="4966" actId="207"/>
          <ac:graphicFrameMkLst>
            <pc:docMk/>
            <pc:sldMk cId="2024239758" sldId="290"/>
            <ac:graphicFrameMk id="3" creationId="{80F750E0-66F9-47E7-8362-B12A729D4801}"/>
          </ac:graphicFrameMkLst>
        </pc:graphicFrameChg>
        <pc:graphicFrameChg chg="mod modGraphic">
          <ac:chgData name="Mansur He" userId="2cd3e99d6a3c3959" providerId="LiveId" clId="{5FA61D48-F586-4FF1-B7B2-C248E532B78C}" dt="2017-12-02T07:40:02.510" v="4961" actId="1076"/>
          <ac:graphicFrameMkLst>
            <pc:docMk/>
            <pc:sldMk cId="2024239758" sldId="290"/>
            <ac:graphicFrameMk id="6" creationId="{ED2B7B4F-A1A4-46D1-87C1-8ACAE26AA0D3}"/>
          </ac:graphicFrameMkLst>
        </pc:graphicFrameChg>
        <pc:graphicFrameChg chg="del mod modGraphic">
          <ac:chgData name="Mansur He" userId="2cd3e99d6a3c3959" providerId="LiveId" clId="{5FA61D48-F586-4FF1-B7B2-C248E532B78C}" dt="2017-12-02T07:36:15.562" v="4842" actId="478"/>
          <ac:graphicFrameMkLst>
            <pc:docMk/>
            <pc:sldMk cId="2024239758" sldId="290"/>
            <ac:graphicFrameMk id="7" creationId="{1C320995-CF71-494A-8930-D2736A172209}"/>
          </ac:graphicFrameMkLst>
        </pc:graphicFrameChg>
      </pc:sldChg>
      <pc:sldChg chg="addSp delSp modSp modNotesTx">
        <pc:chgData name="Mansur He" userId="2cd3e99d6a3c3959" providerId="LiveId" clId="{5FA61D48-F586-4FF1-B7B2-C248E532B78C}" dt="2017-12-02T07:22:11.925" v="4142" actId="478"/>
        <pc:sldMkLst>
          <pc:docMk/>
          <pc:sldMk cId="1675342634" sldId="291"/>
        </pc:sldMkLst>
        <pc:spChg chg="add del mod">
          <ac:chgData name="Mansur He" userId="2cd3e99d6a3c3959" providerId="LiveId" clId="{5FA61D48-F586-4FF1-B7B2-C248E532B78C}" dt="2017-12-02T06:39:10.096" v="2722" actId="478"/>
          <ac:spMkLst>
            <pc:docMk/>
            <pc:sldMk cId="1675342634" sldId="291"/>
            <ac:spMk id="2" creationId="{89E0EF6B-AB60-4D99-9715-B1F4A5555E8E}"/>
          </ac:spMkLst>
        </pc:spChg>
        <pc:spChg chg="del">
          <ac:chgData name="Mansur He" userId="2cd3e99d6a3c3959" providerId="LiveId" clId="{5FA61D48-F586-4FF1-B7B2-C248E532B78C}" dt="2017-12-02T07:22:09.803" v="4140" actId="478"/>
          <ac:spMkLst>
            <pc:docMk/>
            <pc:sldMk cId="1675342634" sldId="291"/>
            <ac:spMk id="5" creationId="{7D5E714F-E075-4F71-B7C5-16EB21CC6561}"/>
          </ac:spMkLst>
        </pc:spChg>
        <pc:spChg chg="add del">
          <ac:chgData name="Mansur He" userId="2cd3e99d6a3c3959" providerId="LiveId" clId="{5FA61D48-F586-4FF1-B7B2-C248E532B78C}" dt="2017-12-02T06:38:50.710" v="2713" actId="478"/>
          <ac:spMkLst>
            <pc:docMk/>
            <pc:sldMk cId="1675342634" sldId="291"/>
            <ac:spMk id="5" creationId="{720D5492-5A1C-4AEC-954C-574464ED9443}"/>
          </ac:spMkLst>
        </pc:spChg>
        <pc:spChg chg="del">
          <ac:chgData name="Mansur He" userId="2cd3e99d6a3c3959" providerId="LiveId" clId="{5FA61D48-F586-4FF1-B7B2-C248E532B78C}" dt="2017-12-02T07:22:10.863" v="4141" actId="478"/>
          <ac:spMkLst>
            <pc:docMk/>
            <pc:sldMk cId="1675342634" sldId="291"/>
            <ac:spMk id="6" creationId="{581411E4-3D1B-481B-ACC0-047B49793989}"/>
          </ac:spMkLst>
        </pc:spChg>
        <pc:spChg chg="del mod">
          <ac:chgData name="Mansur He" userId="2cd3e99d6a3c3959" providerId="LiveId" clId="{5FA61D48-F586-4FF1-B7B2-C248E532B78C}" dt="2017-12-02T06:38:52.340" v="2714" actId="478"/>
          <ac:spMkLst>
            <pc:docMk/>
            <pc:sldMk cId="1675342634" sldId="291"/>
            <ac:spMk id="6" creationId="{12080889-B747-4DE4-96AE-3AF2685FCA37}"/>
          </ac:spMkLst>
        </pc:spChg>
        <pc:spChg chg="add mod">
          <ac:chgData name="Mansur He" userId="2cd3e99d6a3c3959" providerId="LiveId" clId="{5FA61D48-F586-4FF1-B7B2-C248E532B78C}" dt="2017-12-02T06:41:44.826" v="2822" actId="1076"/>
          <ac:spMkLst>
            <pc:docMk/>
            <pc:sldMk cId="1675342634" sldId="291"/>
            <ac:spMk id="7" creationId="{700461DF-82C6-429A-9038-1F850C563E06}"/>
          </ac:spMkLst>
        </pc:spChg>
        <pc:spChg chg="del mod">
          <ac:chgData name="Mansur He" userId="2cd3e99d6a3c3959" providerId="LiveId" clId="{5FA61D48-F586-4FF1-B7B2-C248E532B78C}" dt="2017-12-02T06:38:53.314" v="2716" actId="478"/>
          <ac:spMkLst>
            <pc:docMk/>
            <pc:sldMk cId="1675342634" sldId="291"/>
            <ac:spMk id="8" creationId="{32F48E20-C610-4708-B40C-8357DF1DC837}"/>
          </ac:spMkLst>
        </pc:spChg>
        <pc:spChg chg="add mod ord">
          <ac:chgData name="Mansur He" userId="2cd3e99d6a3c3959" providerId="LiveId" clId="{5FA61D48-F586-4FF1-B7B2-C248E532B78C}" dt="2017-12-02T06:41:41.237" v="2821" actId="14100"/>
          <ac:spMkLst>
            <pc:docMk/>
            <pc:sldMk cId="1675342634" sldId="291"/>
            <ac:spMk id="15" creationId="{92D41B91-306E-4142-B70E-C76F44BCD29A}"/>
          </ac:spMkLst>
        </pc:spChg>
        <pc:spChg chg="add mod ord">
          <ac:chgData name="Mansur He" userId="2cd3e99d6a3c3959" providerId="LiveId" clId="{5FA61D48-F586-4FF1-B7B2-C248E532B78C}" dt="2017-12-02T06:45:41.187" v="3405" actId="1076"/>
          <ac:spMkLst>
            <pc:docMk/>
            <pc:sldMk cId="1675342634" sldId="291"/>
            <ac:spMk id="16" creationId="{244111A6-BC76-48B1-A666-75BCB616813D}"/>
          </ac:spMkLst>
        </pc:spChg>
        <pc:spChg chg="add del mod">
          <ac:chgData name="Mansur He" userId="2cd3e99d6a3c3959" providerId="LiveId" clId="{5FA61D48-F586-4FF1-B7B2-C248E532B78C}" dt="2017-12-02T06:42:37.121" v="2906" actId="20577"/>
          <ac:spMkLst>
            <pc:docMk/>
            <pc:sldMk cId="1675342634" sldId="291"/>
            <ac:spMk id="17" creationId="{2DB581AF-828F-4CD5-84CE-A079CFA4092E}"/>
          </ac:spMkLst>
        </pc:spChg>
        <pc:spChg chg="add mod">
          <ac:chgData name="Mansur He" userId="2cd3e99d6a3c3959" providerId="LiveId" clId="{5FA61D48-F586-4FF1-B7B2-C248E532B78C}" dt="2017-12-02T06:44:59.753" v="3289" actId="14100"/>
          <ac:spMkLst>
            <pc:docMk/>
            <pc:sldMk cId="1675342634" sldId="291"/>
            <ac:spMk id="18" creationId="{44E9D1CB-9223-4182-AF27-62626EBD5566}"/>
          </ac:spMkLst>
        </pc:spChg>
        <pc:spChg chg="add mod">
          <ac:chgData name="Mansur He" userId="2cd3e99d6a3c3959" providerId="LiveId" clId="{5FA61D48-F586-4FF1-B7B2-C248E532B78C}" dt="2017-12-02T06:45:42.969" v="3406" actId="1076"/>
          <ac:spMkLst>
            <pc:docMk/>
            <pc:sldMk cId="1675342634" sldId="291"/>
            <ac:spMk id="19" creationId="{FEC10125-FED2-4BDD-AE30-943DF14CF604}"/>
          </ac:spMkLst>
        </pc:spChg>
        <pc:spChg chg="add mod">
          <ac:chgData name="Mansur He" userId="2cd3e99d6a3c3959" providerId="LiveId" clId="{5FA61D48-F586-4FF1-B7B2-C248E532B78C}" dt="2017-12-02T06:46:19.127" v="3466" actId="164"/>
          <ac:spMkLst>
            <pc:docMk/>
            <pc:sldMk cId="1675342634" sldId="291"/>
            <ac:spMk id="20" creationId="{7D5E714F-E075-4F71-B7C5-16EB21CC6561}"/>
          </ac:spMkLst>
        </pc:spChg>
        <pc:spChg chg="add mod">
          <ac:chgData name="Mansur He" userId="2cd3e99d6a3c3959" providerId="LiveId" clId="{5FA61D48-F586-4FF1-B7B2-C248E532B78C}" dt="2017-12-02T06:46:19.127" v="3466" actId="164"/>
          <ac:spMkLst>
            <pc:docMk/>
            <pc:sldMk cId="1675342634" sldId="291"/>
            <ac:spMk id="21" creationId="{581411E4-3D1B-481B-ACC0-047B49793989}"/>
          </ac:spMkLst>
        </pc:spChg>
        <pc:grpChg chg="del">
          <ac:chgData name="Mansur He" userId="2cd3e99d6a3c3959" providerId="LiveId" clId="{5FA61D48-F586-4FF1-B7B2-C248E532B78C}" dt="2017-12-02T07:22:11.925" v="4142" actId="478"/>
          <ac:grpSpMkLst>
            <pc:docMk/>
            <pc:sldMk cId="1675342634" sldId="291"/>
            <ac:grpSpMk id="2" creationId="{BAC3AF0E-C9A9-4747-A6D8-2834ECFB9C78}"/>
          </ac:grpSpMkLst>
        </pc:grpChg>
        <pc:grpChg chg="add mod">
          <ac:chgData name="Mansur He" userId="2cd3e99d6a3c3959" providerId="LiveId" clId="{5FA61D48-F586-4FF1-B7B2-C248E532B78C}" dt="2017-12-02T06:46:19.127" v="3466" actId="164"/>
          <ac:grpSpMkLst>
            <pc:docMk/>
            <pc:sldMk cId="1675342634" sldId="291"/>
            <ac:grpSpMk id="14" creationId="{BAC3AF0E-C9A9-4747-A6D8-2834ECFB9C78}"/>
          </ac:grpSpMkLst>
        </pc:grpChg>
        <pc:grpChg chg="add mod ord">
          <ac:chgData name="Mansur He" userId="2cd3e99d6a3c3959" providerId="LiveId" clId="{5FA61D48-F586-4FF1-B7B2-C248E532B78C}" dt="2017-12-02T07:22:06.801" v="4139" actId="167"/>
          <ac:grpSpMkLst>
            <pc:docMk/>
            <pc:sldMk cId="1675342634" sldId="291"/>
            <ac:grpSpMk id="22" creationId="{8828C7C6-AC55-4471-85F9-8058946A910E}"/>
          </ac:grpSpMkLst>
        </pc:grpChg>
        <pc:picChg chg="del">
          <ac:chgData name="Mansur He" userId="2cd3e99d6a3c3959" providerId="LiveId" clId="{5FA61D48-F586-4FF1-B7B2-C248E532B78C}" dt="2017-12-02T06:40:33.207" v="2794" actId="478"/>
          <ac:picMkLst>
            <pc:docMk/>
            <pc:sldMk cId="1675342634" sldId="291"/>
            <ac:picMk id="3" creationId="{AF0AE20B-536D-42D4-96BA-290A84C34FC2}"/>
          </ac:picMkLst>
        </pc:picChg>
        <pc:picChg chg="del mod">
          <ac:chgData name="Mansur He" userId="2cd3e99d6a3c3959" providerId="LiveId" clId="{5FA61D48-F586-4FF1-B7B2-C248E532B78C}" dt="2017-12-02T06:24:15.858" v="2673" actId="478"/>
          <ac:picMkLst>
            <pc:docMk/>
            <pc:sldMk cId="1675342634" sldId="291"/>
            <ac:picMk id="4" creationId="{8203EDF9-1D6D-4FF0-AF56-285659262009}"/>
          </ac:picMkLst>
        </pc:picChg>
        <pc:picChg chg="add mod">
          <ac:chgData name="Mansur He" userId="2cd3e99d6a3c3959" providerId="LiveId" clId="{5FA61D48-F586-4FF1-B7B2-C248E532B78C}" dt="2017-12-02T06:39:31.747" v="2782" actId="164"/>
          <ac:picMkLst>
            <pc:docMk/>
            <pc:sldMk cId="1675342634" sldId="291"/>
            <ac:picMk id="9" creationId="{F5FDCF98-DE87-4A79-805B-D3739A3E9103}"/>
          </ac:picMkLst>
        </pc:picChg>
        <pc:picChg chg="add del mod">
          <ac:chgData name="Mansur He" userId="2cd3e99d6a3c3959" providerId="LiveId" clId="{5FA61D48-F586-4FF1-B7B2-C248E532B78C}" dt="2017-12-02T06:40:31.601" v="2793" actId="478"/>
          <ac:picMkLst>
            <pc:docMk/>
            <pc:sldMk cId="1675342634" sldId="291"/>
            <ac:picMk id="11" creationId="{63C0FCAF-F33A-4C29-BE4C-FF3CD2EC30E0}"/>
          </ac:picMkLst>
        </pc:picChg>
        <pc:picChg chg="add mod">
          <ac:chgData name="Mansur He" userId="2cd3e99d6a3c3959" providerId="LiveId" clId="{5FA61D48-F586-4FF1-B7B2-C248E532B78C}" dt="2017-12-02T06:39:31.747" v="2782" actId="164"/>
          <ac:picMkLst>
            <pc:docMk/>
            <pc:sldMk cId="1675342634" sldId="291"/>
            <ac:picMk id="13" creationId="{AF0AE20B-536D-42D4-96BA-290A84C34FC2}"/>
          </ac:picMkLst>
        </pc:picChg>
      </pc:sldChg>
      <pc:sldChg chg="addSp delSp modSp modNotesTx">
        <pc:chgData name="Mansur He" userId="2cd3e99d6a3c3959" providerId="LiveId" clId="{5FA61D48-F586-4FF1-B7B2-C248E532B78C}" dt="2017-12-02T07:19:34.777" v="4075" actId="1076"/>
        <pc:sldMkLst>
          <pc:docMk/>
          <pc:sldMk cId="1595385202" sldId="292"/>
        </pc:sldMkLst>
        <pc:spChg chg="add mod">
          <ac:chgData name="Mansur He" userId="2cd3e99d6a3c3959" providerId="LiveId" clId="{5FA61D48-F586-4FF1-B7B2-C248E532B78C}" dt="2017-12-02T04:31:58.536" v="1377" actId="1076"/>
          <ac:spMkLst>
            <pc:docMk/>
            <pc:sldMk cId="1595385202" sldId="292"/>
            <ac:spMk id="2" creationId="{533B1D45-8BCC-4CED-B14B-3C2A9C9A3CCA}"/>
          </ac:spMkLst>
        </pc:spChg>
        <pc:spChg chg="add mod">
          <ac:chgData name="Mansur He" userId="2cd3e99d6a3c3959" providerId="LiveId" clId="{5FA61D48-F586-4FF1-B7B2-C248E532B78C}" dt="2017-12-02T07:05:46.363" v="3612" actId="14100"/>
          <ac:spMkLst>
            <pc:docMk/>
            <pc:sldMk cId="1595385202" sldId="292"/>
            <ac:spMk id="5" creationId="{7F459B37-4185-47A8-9732-325C7CA98732}"/>
          </ac:spMkLst>
        </pc:spChg>
        <pc:spChg chg="mod ord">
          <ac:chgData name="Mansur He" userId="2cd3e99d6a3c3959" providerId="LiveId" clId="{5FA61D48-F586-4FF1-B7B2-C248E532B78C}" dt="2017-12-02T07:13:50.918" v="4032" actId="164"/>
          <ac:spMkLst>
            <pc:docMk/>
            <pc:sldMk cId="1595385202" sldId="292"/>
            <ac:spMk id="17" creationId="{AF743FE9-7772-4740-BBE7-16903DCC6E1E}"/>
          </ac:spMkLst>
        </pc:spChg>
        <pc:spChg chg="mod ord">
          <ac:chgData name="Mansur He" userId="2cd3e99d6a3c3959" providerId="LiveId" clId="{5FA61D48-F586-4FF1-B7B2-C248E532B78C}" dt="2017-12-02T07:12:56.369" v="3989" actId="164"/>
          <ac:spMkLst>
            <pc:docMk/>
            <pc:sldMk cId="1595385202" sldId="292"/>
            <ac:spMk id="18" creationId="{E0B78F7D-013F-425C-9A3F-05034D5B7135}"/>
          </ac:spMkLst>
        </pc:spChg>
        <pc:spChg chg="add mod ord">
          <ac:chgData name="Mansur He" userId="2cd3e99d6a3c3959" providerId="LiveId" clId="{5FA61D48-F586-4FF1-B7B2-C248E532B78C}" dt="2017-12-02T07:13:44.034" v="4030" actId="164"/>
          <ac:spMkLst>
            <pc:docMk/>
            <pc:sldMk cId="1595385202" sldId="292"/>
            <ac:spMk id="21" creationId="{7D2EA66D-C1BD-4FD7-9C5F-63AF94EA7C5D}"/>
          </ac:spMkLst>
        </pc:spChg>
        <pc:spChg chg="add del">
          <ac:chgData name="Mansur He" userId="2cd3e99d6a3c3959" providerId="LiveId" clId="{5FA61D48-F586-4FF1-B7B2-C248E532B78C}" dt="2017-12-02T07:01:03.122" v="3510" actId="1076"/>
          <ac:spMkLst>
            <pc:docMk/>
            <pc:sldMk cId="1595385202" sldId="292"/>
            <ac:spMk id="24" creationId="{9DEC4216-A4A3-41F8-8307-BE9D411632B0}"/>
          </ac:spMkLst>
        </pc:spChg>
        <pc:spChg chg="add mod ord">
          <ac:chgData name="Mansur He" userId="2cd3e99d6a3c3959" providerId="LiveId" clId="{5FA61D48-F586-4FF1-B7B2-C248E532B78C}" dt="2017-12-02T07:14:16.973" v="4037" actId="14100"/>
          <ac:spMkLst>
            <pc:docMk/>
            <pc:sldMk cId="1595385202" sldId="292"/>
            <ac:spMk id="27" creationId="{F5A1C2B5-8A32-4389-ADF8-5F5ABF4A6168}"/>
          </ac:spMkLst>
        </pc:spChg>
        <pc:spChg chg="add mod ord">
          <ac:chgData name="Mansur He" userId="2cd3e99d6a3c3959" providerId="LiveId" clId="{5FA61D48-F586-4FF1-B7B2-C248E532B78C}" dt="2017-12-02T07:14:15.178" v="4036" actId="14100"/>
          <ac:spMkLst>
            <pc:docMk/>
            <pc:sldMk cId="1595385202" sldId="292"/>
            <ac:spMk id="28" creationId="{A9D59A1F-2346-498F-812C-816B5218DB2A}"/>
          </ac:spMkLst>
        </pc:spChg>
        <pc:spChg chg="add mod">
          <ac:chgData name="Mansur He" userId="2cd3e99d6a3c3959" providerId="LiveId" clId="{5FA61D48-F586-4FF1-B7B2-C248E532B78C}" dt="2017-12-02T07:08:42.611" v="3844" actId="1076"/>
          <ac:spMkLst>
            <pc:docMk/>
            <pc:sldMk cId="1595385202" sldId="292"/>
            <ac:spMk id="29" creationId="{6C2822A4-361E-40BF-909D-A8496C9B3A7E}"/>
          </ac:spMkLst>
        </pc:spChg>
        <pc:spChg chg="add mod">
          <ac:chgData name="Mansur He" userId="2cd3e99d6a3c3959" providerId="LiveId" clId="{5FA61D48-F586-4FF1-B7B2-C248E532B78C}" dt="2017-12-02T07:09:50.589" v="3890" actId="1076"/>
          <ac:spMkLst>
            <pc:docMk/>
            <pc:sldMk cId="1595385202" sldId="292"/>
            <ac:spMk id="30" creationId="{E963B279-2C20-48B1-9C77-9D26F00075A3}"/>
          </ac:spMkLst>
        </pc:spChg>
        <pc:spChg chg="add mod">
          <ac:chgData name="Mansur He" userId="2cd3e99d6a3c3959" providerId="LiveId" clId="{5FA61D48-F586-4FF1-B7B2-C248E532B78C}" dt="2017-12-02T07:12:29.935" v="3954" actId="164"/>
          <ac:spMkLst>
            <pc:docMk/>
            <pc:sldMk cId="1595385202" sldId="292"/>
            <ac:spMk id="31" creationId="{2BCBC710-D496-48A1-9D78-1EB9CF687750}"/>
          </ac:spMkLst>
        </pc:spChg>
        <pc:spChg chg="add mod">
          <ac:chgData name="Mansur He" userId="2cd3e99d6a3c3959" providerId="LiveId" clId="{5FA61D48-F586-4FF1-B7B2-C248E532B78C}" dt="2017-12-02T07:12:22.454" v="3952" actId="164"/>
          <ac:spMkLst>
            <pc:docMk/>
            <pc:sldMk cId="1595385202" sldId="292"/>
            <ac:spMk id="32" creationId="{5AC328A5-E4F5-4A6E-AD77-D0FCF1556C49}"/>
          </ac:spMkLst>
        </pc:spChg>
        <pc:spChg chg="add mod">
          <ac:chgData name="Mansur He" userId="2cd3e99d6a3c3959" providerId="LiveId" clId="{5FA61D48-F586-4FF1-B7B2-C248E532B78C}" dt="2017-12-02T07:11:59.416" v="3945" actId="164"/>
          <ac:spMkLst>
            <pc:docMk/>
            <pc:sldMk cId="1595385202" sldId="292"/>
            <ac:spMk id="33" creationId="{506DE6C1-BEDC-47A7-B60A-D36C976F9DB7}"/>
          </ac:spMkLst>
        </pc:spChg>
        <pc:grpChg chg="del mod">
          <ac:chgData name="Mansur He" userId="2cd3e99d6a3c3959" providerId="LiveId" clId="{5FA61D48-F586-4FF1-B7B2-C248E532B78C}" dt="2017-12-02T07:19:01.937" v="4062" actId="478"/>
          <ac:grpSpMkLst>
            <pc:docMk/>
            <pc:sldMk cId="1595385202" sldId="292"/>
            <ac:grpSpMk id="2" creationId="{F38A41F7-62EF-4395-A0BD-AC69116E9546}"/>
          </ac:grpSpMkLst>
        </pc:grpChg>
        <pc:grpChg chg="add del">
          <ac:chgData name="Mansur He" userId="2cd3e99d6a3c3959" providerId="LiveId" clId="{5FA61D48-F586-4FF1-B7B2-C248E532B78C}" dt="2017-12-02T07:19:03.697" v="4064" actId="478"/>
          <ac:grpSpMkLst>
            <pc:docMk/>
            <pc:sldMk cId="1595385202" sldId="292"/>
            <ac:grpSpMk id="8" creationId="{5AA6C758-E3CF-40B2-95EC-4ECD4E9734EB}"/>
          </ac:grpSpMkLst>
        </pc:grpChg>
        <pc:grpChg chg="add del">
          <ac:chgData name="Mansur He" userId="2cd3e99d6a3c3959" providerId="LiveId" clId="{5FA61D48-F586-4FF1-B7B2-C248E532B78C}" dt="2017-12-02T07:19:06.357" v="4066" actId="478"/>
          <ac:grpSpMkLst>
            <pc:docMk/>
            <pc:sldMk cId="1595385202" sldId="292"/>
            <ac:grpSpMk id="15" creationId="{E50E3FDD-2718-413A-A744-90BDF20C6527}"/>
          </ac:grpSpMkLst>
        </pc:grpChg>
        <pc:grpChg chg="add del mod">
          <ac:chgData name="Mansur He" userId="2cd3e99d6a3c3959" providerId="LiveId" clId="{5FA61D48-F586-4FF1-B7B2-C248E532B78C}" dt="2017-12-02T07:11:37.948" v="3943" actId="165"/>
          <ac:grpSpMkLst>
            <pc:docMk/>
            <pc:sldMk cId="1595385202" sldId="292"/>
            <ac:grpSpMk id="26" creationId="{35A2F331-8A9D-4650-98AB-88A033530435}"/>
          </ac:grpSpMkLst>
        </pc:grpChg>
        <pc:grpChg chg="add mod">
          <ac:chgData name="Mansur He" userId="2cd3e99d6a3c3959" providerId="LiveId" clId="{5FA61D48-F586-4FF1-B7B2-C248E532B78C}" dt="2017-12-02T07:12:56.369" v="3989" actId="164"/>
          <ac:grpSpMkLst>
            <pc:docMk/>
            <pc:sldMk cId="1595385202" sldId="292"/>
            <ac:grpSpMk id="34" creationId="{F38A41F7-62EF-4395-A0BD-AC69116E9546}"/>
          </ac:grpSpMkLst>
        </pc:grpChg>
        <pc:grpChg chg="add mod">
          <ac:chgData name="Mansur He" userId="2cd3e99d6a3c3959" providerId="LiveId" clId="{5FA61D48-F586-4FF1-B7B2-C248E532B78C}" dt="2017-12-02T07:13:44.034" v="4030" actId="164"/>
          <ac:grpSpMkLst>
            <pc:docMk/>
            <pc:sldMk cId="1595385202" sldId="292"/>
            <ac:grpSpMk id="35" creationId="{5AA6C758-E3CF-40B2-95EC-4ECD4E9734EB}"/>
          </ac:grpSpMkLst>
        </pc:grpChg>
        <pc:grpChg chg="add mod">
          <ac:chgData name="Mansur He" userId="2cd3e99d6a3c3959" providerId="LiveId" clId="{5FA61D48-F586-4FF1-B7B2-C248E532B78C}" dt="2017-12-02T07:13:50.918" v="4032" actId="164"/>
          <ac:grpSpMkLst>
            <pc:docMk/>
            <pc:sldMk cId="1595385202" sldId="292"/>
            <ac:grpSpMk id="36" creationId="{E50E3FDD-2718-413A-A744-90BDF20C6527}"/>
          </ac:grpSpMkLst>
        </pc:grpChg>
        <pc:grpChg chg="add del mod">
          <ac:chgData name="Mansur He" userId="2cd3e99d6a3c3959" providerId="LiveId" clId="{5FA61D48-F586-4FF1-B7B2-C248E532B78C}" dt="2017-12-02T07:19:34.777" v="4075" actId="1076"/>
          <ac:grpSpMkLst>
            <pc:docMk/>
            <pc:sldMk cId="1595385202" sldId="292"/>
            <ac:grpSpMk id="37" creationId="{1BC95E66-9650-4C7B-8E9F-D261C750CF2B}"/>
          </ac:grpSpMkLst>
        </pc:grpChg>
        <pc:grpChg chg="add del mod">
          <ac:chgData name="Mansur He" userId="2cd3e99d6a3c3959" providerId="LiveId" clId="{5FA61D48-F586-4FF1-B7B2-C248E532B78C}" dt="2017-12-02T07:19:11.914" v="4069" actId="1076"/>
          <ac:grpSpMkLst>
            <pc:docMk/>
            <pc:sldMk cId="1595385202" sldId="292"/>
            <ac:grpSpMk id="38" creationId="{B8B70356-312E-41AF-BC52-C705767F1BF8}"/>
          </ac:grpSpMkLst>
        </pc:grpChg>
        <pc:grpChg chg="add del mod">
          <ac:chgData name="Mansur He" userId="2cd3e99d6a3c3959" providerId="LiveId" clId="{5FA61D48-F586-4FF1-B7B2-C248E532B78C}" dt="2017-12-02T07:19:07.912" v="4067" actId="1076"/>
          <ac:grpSpMkLst>
            <pc:docMk/>
            <pc:sldMk cId="1595385202" sldId="292"/>
            <ac:grpSpMk id="39" creationId="{546D2DB7-6A95-43A5-9DC9-313E398D5D92}"/>
          </ac:grpSpMkLst>
        </pc:grpChg>
        <pc:graphicFrameChg chg="add mod">
          <ac:chgData name="Mansur He" userId="2cd3e99d6a3c3959" providerId="LiveId" clId="{5FA61D48-F586-4FF1-B7B2-C248E532B78C}" dt="2017-12-02T07:10:22.086" v="3901" actId="1076"/>
          <ac:graphicFrameMkLst>
            <pc:docMk/>
            <pc:sldMk cId="1595385202" sldId="292"/>
            <ac:graphicFrameMk id="25" creationId="{5F4B4E17-3902-4E59-B7A3-0DE415418C82}"/>
          </ac:graphicFrameMkLst>
        </pc:graphicFrameChg>
        <pc:picChg chg="mod topLvl modCrop">
          <ac:chgData name="Mansur He" userId="2cd3e99d6a3c3959" providerId="LiveId" clId="{5FA61D48-F586-4FF1-B7B2-C248E532B78C}" dt="2017-12-02T07:11:59.416" v="3945" actId="164"/>
          <ac:picMkLst>
            <pc:docMk/>
            <pc:sldMk cId="1595385202" sldId="292"/>
            <ac:picMk id="6" creationId="{7F7F76FA-E58E-43B6-9BC6-7217AFF36746}"/>
          </ac:picMkLst>
        </pc:picChg>
        <pc:picChg chg="mod">
          <ac:chgData name="Mansur He" userId="2cd3e99d6a3c3959" providerId="LiveId" clId="{5FA61D48-F586-4FF1-B7B2-C248E532B78C}" dt="2017-12-02T07:09:46.447" v="3889" actId="1076"/>
          <ac:picMkLst>
            <pc:docMk/>
            <pc:sldMk cId="1595385202" sldId="292"/>
            <ac:picMk id="9" creationId="{EE71EF3F-AB0F-4F2B-B9F8-27A94D50A258}"/>
          </ac:picMkLst>
        </pc:picChg>
        <pc:picChg chg="add mod">
          <ac:chgData name="Mansur He" userId="2cd3e99d6a3c3959" providerId="LiveId" clId="{5FA61D48-F586-4FF1-B7B2-C248E532B78C}" dt="2017-12-02T07:11:59.416" v="3945" actId="164"/>
          <ac:picMkLst>
            <pc:docMk/>
            <pc:sldMk cId="1595385202" sldId="292"/>
            <ac:picMk id="12" creationId="{A97CE764-6702-4161-86C7-F2D3E7635EC3}"/>
          </ac:picMkLst>
        </pc:picChg>
        <pc:picChg chg="del">
          <ac:chgData name="Mansur He" userId="2cd3e99d6a3c3959" providerId="LiveId" clId="{5FA61D48-F586-4FF1-B7B2-C248E532B78C}" dt="2017-12-02T06:55:04.309" v="3485" actId="478"/>
          <ac:picMkLst>
            <pc:docMk/>
            <pc:sldMk cId="1595385202" sldId="292"/>
            <ac:picMk id="13" creationId="{0DA84C06-EC4C-4999-A634-34310DF3A637}"/>
          </ac:picMkLst>
        </pc:picChg>
        <pc:picChg chg="mod topLvl modCrop">
          <ac:chgData name="Mansur He" userId="2cd3e99d6a3c3959" providerId="LiveId" clId="{5FA61D48-F586-4FF1-B7B2-C248E532B78C}" dt="2017-12-02T07:12:29.935" v="3954" actId="164"/>
          <ac:picMkLst>
            <pc:docMk/>
            <pc:sldMk cId="1595385202" sldId="292"/>
            <ac:picMk id="14" creationId="{DC632AD7-8B94-4CA9-850A-0FC199FE48FD}"/>
          </ac:picMkLst>
        </pc:picChg>
        <pc:picChg chg="del">
          <ac:chgData name="Mansur He" userId="2cd3e99d6a3c3959" providerId="LiveId" clId="{5FA61D48-F586-4FF1-B7B2-C248E532B78C}" dt="2017-12-02T07:01:17.654" v="3519" actId="478"/>
          <ac:picMkLst>
            <pc:docMk/>
            <pc:sldMk cId="1595385202" sldId="292"/>
            <ac:picMk id="16" creationId="{AA039EDD-DA5E-46F0-9449-F5A94C2EB4D8}"/>
          </ac:picMkLst>
        </pc:picChg>
        <pc:picChg chg="mod topLvl modCrop">
          <ac:chgData name="Mansur He" userId="2cd3e99d6a3c3959" providerId="LiveId" clId="{5FA61D48-F586-4FF1-B7B2-C248E532B78C}" dt="2017-12-02T07:12:22.454" v="3952" actId="164"/>
          <ac:picMkLst>
            <pc:docMk/>
            <pc:sldMk cId="1595385202" sldId="292"/>
            <ac:picMk id="19" creationId="{DA2AD890-8B1E-4F51-9CE2-C86F0F9C49FD}"/>
          </ac:picMkLst>
        </pc:picChg>
        <pc:picChg chg="add mod">
          <ac:chgData name="Mansur He" userId="2cd3e99d6a3c3959" providerId="LiveId" clId="{5FA61D48-F586-4FF1-B7B2-C248E532B78C}" dt="2017-12-02T07:12:22.454" v="3952" actId="164"/>
          <ac:picMkLst>
            <pc:docMk/>
            <pc:sldMk cId="1595385202" sldId="292"/>
            <ac:picMk id="20" creationId="{312F3D33-7053-4A06-BC1D-3DF72E5ABF8E}"/>
          </ac:picMkLst>
        </pc:picChg>
        <pc:picChg chg="add mod">
          <ac:chgData name="Mansur He" userId="2cd3e99d6a3c3959" providerId="LiveId" clId="{5FA61D48-F586-4FF1-B7B2-C248E532B78C}" dt="2017-12-02T07:12:29.935" v="3954" actId="164"/>
          <ac:picMkLst>
            <pc:docMk/>
            <pc:sldMk cId="1595385202" sldId="292"/>
            <ac:picMk id="23" creationId="{B9E83DC7-C2CF-44A1-9538-3722E8995A0E}"/>
          </ac:picMkLst>
        </pc:picChg>
      </pc:sldChg>
      <pc:sldChg chg="addSp delSp modSp add ord modNotesTx">
        <pc:chgData name="Mansur He" userId="2cd3e99d6a3c3959" providerId="LiveId" clId="{5FA61D48-F586-4FF1-B7B2-C248E532B78C}" dt="2017-12-02T07:30:54.395" v="4607" actId="114"/>
        <pc:sldMkLst>
          <pc:docMk/>
          <pc:sldMk cId="319899068" sldId="293"/>
        </pc:sldMkLst>
        <pc:spChg chg="del">
          <ac:chgData name="Mansur He" userId="2cd3e99d6a3c3959" providerId="LiveId" clId="{5FA61D48-F586-4FF1-B7B2-C248E532B78C}" dt="2017-12-02T04:06:41.186" v="135" actId="478"/>
          <ac:spMkLst>
            <pc:docMk/>
            <pc:sldMk cId="319899068" sldId="293"/>
            <ac:spMk id="2" creationId="{AE5CFADA-1DC6-46F6-B641-2F3BC3985D84}"/>
          </ac:spMkLst>
        </pc:spChg>
        <pc:spChg chg="del">
          <ac:chgData name="Mansur He" userId="2cd3e99d6a3c3959" providerId="LiveId" clId="{5FA61D48-F586-4FF1-B7B2-C248E532B78C}" dt="2017-12-02T04:06:41.186" v="135" actId="478"/>
          <ac:spMkLst>
            <pc:docMk/>
            <pc:sldMk cId="319899068" sldId="293"/>
            <ac:spMk id="3" creationId="{0EBDFEA4-7543-44B9-B8D8-7A8D5A9CA140}"/>
          </ac:spMkLst>
        </pc:spChg>
        <pc:spChg chg="add mod">
          <ac:chgData name="Mansur He" userId="2cd3e99d6a3c3959" providerId="LiveId" clId="{5FA61D48-F586-4FF1-B7B2-C248E532B78C}" dt="2017-12-02T07:23:13.042" v="4159" actId="20577"/>
          <ac:spMkLst>
            <pc:docMk/>
            <pc:sldMk cId="319899068" sldId="293"/>
            <ac:spMk id="4" creationId="{C5E65FF8-4A8C-44B1-AF8C-91B9603151FB}"/>
          </ac:spMkLst>
        </pc:spChg>
        <pc:spChg chg="add del mod">
          <ac:chgData name="Mansur He" userId="2cd3e99d6a3c3959" providerId="LiveId" clId="{5FA61D48-F586-4FF1-B7B2-C248E532B78C}" dt="2017-12-02T07:27:40.947" v="4557" actId="478"/>
          <ac:spMkLst>
            <pc:docMk/>
            <pc:sldMk cId="319899068" sldId="293"/>
            <ac:spMk id="5" creationId="{1AB93787-735E-4AB9-98E6-A01C272422AA}"/>
          </ac:spMkLst>
        </pc:spChg>
        <pc:spChg chg="add mod">
          <ac:chgData name="Mansur He" userId="2cd3e99d6a3c3959" providerId="LiveId" clId="{5FA61D48-F586-4FF1-B7B2-C248E532B78C}" dt="2017-12-02T07:27:59.013" v="4566" actId="1076"/>
          <ac:spMkLst>
            <pc:docMk/>
            <pc:sldMk cId="319899068" sldId="293"/>
            <ac:spMk id="8" creationId="{61370C6C-0246-421D-ABDD-92938077F57A}"/>
          </ac:spMkLst>
        </pc:spChg>
        <pc:spChg chg="add mod">
          <ac:chgData name="Mansur He" userId="2cd3e99d6a3c3959" providerId="LiveId" clId="{5FA61D48-F586-4FF1-B7B2-C248E532B78C}" dt="2017-12-02T07:27:59.013" v="4566" actId="1076"/>
          <ac:spMkLst>
            <pc:docMk/>
            <pc:sldMk cId="319899068" sldId="293"/>
            <ac:spMk id="9" creationId="{B0572711-6D16-434E-838B-EEAC8FCF4314}"/>
          </ac:spMkLst>
        </pc:spChg>
        <pc:spChg chg="add mod ord">
          <ac:chgData name="Mansur He" userId="2cd3e99d6a3c3959" providerId="LiveId" clId="{5FA61D48-F586-4FF1-B7B2-C248E532B78C}" dt="2017-12-02T07:25:41.261" v="4425" actId="14100"/>
          <ac:spMkLst>
            <pc:docMk/>
            <pc:sldMk cId="319899068" sldId="293"/>
            <ac:spMk id="10" creationId="{8507B703-3606-4A8D-ADB5-CA78B6D38BB9}"/>
          </ac:spMkLst>
        </pc:spChg>
        <pc:spChg chg="add mod">
          <ac:chgData name="Mansur He" userId="2cd3e99d6a3c3959" providerId="LiveId" clId="{5FA61D48-F586-4FF1-B7B2-C248E532B78C}" dt="2017-12-02T07:30:17.608" v="4587" actId="114"/>
          <ac:spMkLst>
            <pc:docMk/>
            <pc:sldMk cId="319899068" sldId="293"/>
            <ac:spMk id="11" creationId="{2B38DBFE-4F8F-4B1A-B976-0133CE346204}"/>
          </ac:spMkLst>
        </pc:spChg>
        <pc:spChg chg="add mod">
          <ac:chgData name="Mansur He" userId="2cd3e99d6a3c3959" providerId="LiveId" clId="{5FA61D48-F586-4FF1-B7B2-C248E532B78C}" dt="2017-12-02T07:26:26.261" v="4539" actId="20577"/>
          <ac:spMkLst>
            <pc:docMk/>
            <pc:sldMk cId="319899068" sldId="293"/>
            <ac:spMk id="12" creationId="{FFA8583E-85A1-4A15-9C47-BA15880A2E5F}"/>
          </ac:spMkLst>
        </pc:spChg>
        <pc:spChg chg="add mod ord">
          <ac:chgData name="Mansur He" userId="2cd3e99d6a3c3959" providerId="LiveId" clId="{5FA61D48-F586-4FF1-B7B2-C248E532B78C}" dt="2017-12-02T07:25:43.139" v="4426" actId="14100"/>
          <ac:spMkLst>
            <pc:docMk/>
            <pc:sldMk cId="319899068" sldId="293"/>
            <ac:spMk id="13" creationId="{700D0521-3775-4BF1-90F2-BCC03E453970}"/>
          </ac:spMkLst>
        </pc:spChg>
        <pc:spChg chg="add mod">
          <ac:chgData name="Mansur He" userId="2cd3e99d6a3c3959" providerId="LiveId" clId="{5FA61D48-F586-4FF1-B7B2-C248E532B78C}" dt="2017-12-02T07:26:30.122" v="4542" actId="114"/>
          <ac:spMkLst>
            <pc:docMk/>
            <pc:sldMk cId="319899068" sldId="293"/>
            <ac:spMk id="14" creationId="{E10C5C72-F2D1-467D-9379-3BED15DE2641}"/>
          </ac:spMkLst>
        </pc:spChg>
        <pc:spChg chg="add mod">
          <ac:chgData name="Mansur He" userId="2cd3e99d6a3c3959" providerId="LiveId" clId="{5FA61D48-F586-4FF1-B7B2-C248E532B78C}" dt="2017-12-02T07:30:54.395" v="4607" actId="114"/>
          <ac:spMkLst>
            <pc:docMk/>
            <pc:sldMk cId="319899068" sldId="293"/>
            <ac:spMk id="15" creationId="{88431098-12B4-49AE-A793-7D75334E68B7}"/>
          </ac:spMkLst>
        </pc:spChg>
        <pc:picChg chg="add mod ord">
          <ac:chgData name="Mansur He" userId="2cd3e99d6a3c3959" providerId="LiveId" clId="{5FA61D48-F586-4FF1-B7B2-C248E532B78C}" dt="2017-12-02T07:25:17.932" v="4418" actId="167"/>
          <ac:picMkLst>
            <pc:docMk/>
            <pc:sldMk cId="319899068" sldId="293"/>
            <ac:picMk id="7" creationId="{191C6FFD-FC4F-4BEE-B192-2B2614916192}"/>
          </ac:picMkLst>
        </pc:picChg>
      </pc:sldChg>
      <pc:sldChg chg="delSp add del modNotesTx">
        <pc:chgData name="Mansur He" userId="2cd3e99d6a3c3959" providerId="LiveId" clId="{5FA61D48-F586-4FF1-B7B2-C248E532B78C}" dt="2017-12-02T04:30:04.319" v="1284" actId="2696"/>
        <pc:sldMkLst>
          <pc:docMk/>
          <pc:sldMk cId="590356245" sldId="294"/>
        </pc:sldMkLst>
        <pc:spChg chg="del">
          <ac:chgData name="Mansur He" userId="2cd3e99d6a3c3959" providerId="LiveId" clId="{5FA61D48-F586-4FF1-B7B2-C248E532B78C}" dt="2017-12-02T04:06:48.072" v="140" actId="478"/>
          <ac:spMkLst>
            <pc:docMk/>
            <pc:sldMk cId="590356245" sldId="294"/>
            <ac:spMk id="2" creationId="{0154D707-CEEB-41CF-8D10-A9709EE6B38E}"/>
          </ac:spMkLst>
        </pc:spChg>
        <pc:spChg chg="del">
          <ac:chgData name="Mansur He" userId="2cd3e99d6a3c3959" providerId="LiveId" clId="{5FA61D48-F586-4FF1-B7B2-C248E532B78C}" dt="2017-12-02T04:06:48.072" v="140" actId="478"/>
          <ac:spMkLst>
            <pc:docMk/>
            <pc:sldMk cId="590356245" sldId="294"/>
            <ac:spMk id="3" creationId="{EBED89C6-48E0-406E-AD36-F6FE6EC32CC9}"/>
          </ac:spMkLst>
        </pc:spChg>
      </pc:sldChg>
      <pc:sldChg chg="addSp delSp modSp add">
        <pc:chgData name="Mansur He" userId="2cd3e99d6a3c3959" providerId="LiveId" clId="{5FA61D48-F586-4FF1-B7B2-C248E532B78C}" dt="2017-12-02T07:50:34.305" v="5604" actId="20577"/>
        <pc:sldMkLst>
          <pc:docMk/>
          <pc:sldMk cId="2490175222" sldId="295"/>
        </pc:sldMkLst>
        <pc:spChg chg="del">
          <ac:chgData name="Mansur He" userId="2cd3e99d6a3c3959" providerId="LiveId" clId="{5FA61D48-F586-4FF1-B7B2-C248E532B78C}" dt="2017-12-02T04:30:10.998" v="1285" actId="478"/>
          <ac:spMkLst>
            <pc:docMk/>
            <pc:sldMk cId="2490175222" sldId="295"/>
            <ac:spMk id="2" creationId="{D4EDA9CF-A5CA-4124-9611-029CC029E9B7}"/>
          </ac:spMkLst>
        </pc:spChg>
        <pc:spChg chg="del">
          <ac:chgData name="Mansur He" userId="2cd3e99d6a3c3959" providerId="LiveId" clId="{5FA61D48-F586-4FF1-B7B2-C248E532B78C}" dt="2017-12-02T04:30:10.998" v="1285" actId="478"/>
          <ac:spMkLst>
            <pc:docMk/>
            <pc:sldMk cId="2490175222" sldId="295"/>
            <ac:spMk id="3" creationId="{79746770-039A-42B3-A88B-2D34362046B4}"/>
          </ac:spMkLst>
        </pc:spChg>
        <pc:spChg chg="add mod">
          <ac:chgData name="Mansur He" userId="2cd3e99d6a3c3959" providerId="LiveId" clId="{5FA61D48-F586-4FF1-B7B2-C248E532B78C}" dt="2017-12-02T07:49:47.433" v="5506" actId="1076"/>
          <ac:spMkLst>
            <pc:docMk/>
            <pc:sldMk cId="2490175222" sldId="295"/>
            <ac:spMk id="4" creationId="{E4DDA840-13F8-40FB-8FB5-2E589676293E}"/>
          </ac:spMkLst>
        </pc:spChg>
        <pc:spChg chg="add del mod">
          <ac:chgData name="Mansur He" userId="2cd3e99d6a3c3959" providerId="LiveId" clId="{5FA61D48-F586-4FF1-B7B2-C248E532B78C}" dt="2017-12-02T07:49:01.341" v="5499" actId="1076"/>
          <ac:spMkLst>
            <pc:docMk/>
            <pc:sldMk cId="2490175222" sldId="295"/>
            <ac:spMk id="5" creationId="{ED32E14E-3CDE-4B4F-A89A-AFEDDE1E9BBD}"/>
          </ac:spMkLst>
        </pc:spChg>
        <pc:spChg chg="add mod ord">
          <ac:chgData name="Mansur He" userId="2cd3e99d6a3c3959" providerId="LiveId" clId="{5FA61D48-F586-4FF1-B7B2-C248E532B78C}" dt="2017-12-02T07:49:40.986" v="5504" actId="1076"/>
          <ac:spMkLst>
            <pc:docMk/>
            <pc:sldMk cId="2490175222" sldId="295"/>
            <ac:spMk id="7" creationId="{BD1BEEE8-30B3-42D4-9038-AD3AD00BAF0C}"/>
          </ac:spMkLst>
        </pc:spChg>
        <pc:spChg chg="add mod">
          <ac:chgData name="Mansur He" userId="2cd3e99d6a3c3959" providerId="LiveId" clId="{5FA61D48-F586-4FF1-B7B2-C248E532B78C}" dt="2017-12-02T07:50:34.305" v="5604" actId="20577"/>
          <ac:spMkLst>
            <pc:docMk/>
            <pc:sldMk cId="2490175222" sldId="295"/>
            <ac:spMk id="8" creationId="{F7019A90-C163-4A82-82F4-D98F8002A2AC}"/>
          </ac:spMkLst>
        </pc:spChg>
        <pc:spChg chg="add mod">
          <ac:chgData name="Mansur He" userId="2cd3e99d6a3c3959" providerId="LiveId" clId="{5FA61D48-F586-4FF1-B7B2-C248E532B78C}" dt="2017-12-02T07:50:31.312" v="5603" actId="20577"/>
          <ac:spMkLst>
            <pc:docMk/>
            <pc:sldMk cId="2490175222" sldId="295"/>
            <ac:spMk id="9" creationId="{8D6F83B6-9102-4216-803E-C8BBD64F62E0}"/>
          </ac:spMkLst>
        </pc:spChg>
        <pc:graphicFrameChg chg="add mod">
          <ac:chgData name="Mansur He" userId="2cd3e99d6a3c3959" providerId="LiveId" clId="{5FA61D48-F586-4FF1-B7B2-C248E532B78C}" dt="2017-12-02T07:49:50.477" v="5507" actId="1076"/>
          <ac:graphicFrameMkLst>
            <pc:docMk/>
            <pc:sldMk cId="2490175222" sldId="295"/>
            <ac:graphicFrameMk id="6" creationId="{7DF090A1-1E0B-43B7-A3BF-4E535E3C8208}"/>
          </ac:graphicFrameMkLst>
        </pc:graphicFrameChg>
      </pc:sldChg>
    </pc:docChg>
  </pc:docChgLst>
  <pc:docChgLst>
    <pc:chgData name="Leo Liu" userId="390ea62237ad4c2d" providerId="LiveId" clId="{51653B08-3AE4-412F-8A6D-B9E633809066}"/>
    <pc:docChg chg="undo custSel modSld">
      <pc:chgData name="Leo Liu" userId="390ea62237ad4c2d" providerId="LiveId" clId="{51653B08-3AE4-412F-8A6D-B9E633809066}" dt="2017-12-02T07:58:18.778" v="953" actId="20577"/>
      <pc:docMkLst>
        <pc:docMk/>
      </pc:docMkLst>
      <pc:sldChg chg="addSp delSp modSp">
        <pc:chgData name="Leo Liu" userId="390ea62237ad4c2d" providerId="LiveId" clId="{51653B08-3AE4-412F-8A6D-B9E633809066}" dt="2017-12-02T07:45:24.924" v="704" actId="14100"/>
        <pc:sldMkLst>
          <pc:docMk/>
          <pc:sldMk cId="136331766" sldId="281"/>
        </pc:sldMkLst>
        <pc:spChg chg="add del mod">
          <ac:chgData name="Leo Liu" userId="390ea62237ad4c2d" providerId="LiveId" clId="{51653B08-3AE4-412F-8A6D-B9E633809066}" dt="2017-12-02T07:38:43.611" v="657" actId="478"/>
          <ac:spMkLst>
            <pc:docMk/>
            <pc:sldMk cId="136331766" sldId="281"/>
            <ac:spMk id="2" creationId="{281ACCA5-0683-45AB-8740-4A6BBAF31488}"/>
          </ac:spMkLst>
        </pc:spChg>
        <pc:spChg chg="mod">
          <ac:chgData name="Leo Liu" userId="390ea62237ad4c2d" providerId="LiveId" clId="{51653B08-3AE4-412F-8A6D-B9E633809066}" dt="2017-12-02T07:45:24.924" v="704" actId="14100"/>
          <ac:spMkLst>
            <pc:docMk/>
            <pc:sldMk cId="136331766" sldId="281"/>
            <ac:spMk id="9" creationId="{32BFBDD3-3CB8-4FFA-A721-7E2C38266803}"/>
          </ac:spMkLst>
        </pc:spChg>
        <pc:spChg chg="mod">
          <ac:chgData name="Leo Liu" userId="390ea62237ad4c2d" providerId="LiveId" clId="{51653B08-3AE4-412F-8A6D-B9E633809066}" dt="2017-12-02T07:39:23.435" v="659" actId="1076"/>
          <ac:spMkLst>
            <pc:docMk/>
            <pc:sldMk cId="136331766" sldId="281"/>
            <ac:spMk id="38" creationId="{B3C69A04-FAD1-4C9D-BCCA-D7415E1E384D}"/>
          </ac:spMkLst>
        </pc:spChg>
        <pc:cxnChg chg="mod">
          <ac:chgData name="Leo Liu" userId="390ea62237ad4c2d" providerId="LiveId" clId="{51653B08-3AE4-412F-8A6D-B9E633809066}" dt="2017-12-02T07:45:24.924" v="704" actId="14100"/>
          <ac:cxnSpMkLst>
            <pc:docMk/>
            <pc:sldMk cId="136331766" sldId="281"/>
            <ac:cxnSpMk id="40" creationId="{34953799-39A4-4A4D-81F7-15B888809B64}"/>
          </ac:cxnSpMkLst>
        </pc:cxnChg>
      </pc:sldChg>
      <pc:sldChg chg="addSp delSp modSp">
        <pc:chgData name="Leo Liu" userId="390ea62237ad4c2d" providerId="LiveId" clId="{51653B08-3AE4-412F-8A6D-B9E633809066}" dt="2017-12-02T07:58:18.778" v="953" actId="20577"/>
        <pc:sldMkLst>
          <pc:docMk/>
          <pc:sldMk cId="1248312717" sldId="283"/>
        </pc:sldMkLst>
        <pc:spChg chg="mod">
          <ac:chgData name="Leo Liu" userId="390ea62237ad4c2d" providerId="LiveId" clId="{51653B08-3AE4-412F-8A6D-B9E633809066}" dt="2017-12-02T07:53:17.203" v="836" actId="14100"/>
          <ac:spMkLst>
            <pc:docMk/>
            <pc:sldMk cId="1248312717" sldId="283"/>
            <ac:spMk id="4" creationId="{38BAEF1D-3CEF-4DA5-AE9A-61B501E5DBC1}"/>
          </ac:spMkLst>
        </pc:spChg>
        <pc:spChg chg="mod">
          <ac:chgData name="Leo Liu" userId="390ea62237ad4c2d" providerId="LiveId" clId="{51653B08-3AE4-412F-8A6D-B9E633809066}" dt="2017-12-02T07:54:05.446" v="861" actId="20577"/>
          <ac:spMkLst>
            <pc:docMk/>
            <pc:sldMk cId="1248312717" sldId="283"/>
            <ac:spMk id="5" creationId="{06780871-83D6-4B5B-AE25-1EF5FE5AA44A}"/>
          </ac:spMkLst>
        </pc:spChg>
        <pc:spChg chg="add mod">
          <ac:chgData name="Leo Liu" userId="390ea62237ad4c2d" providerId="LiveId" clId="{51653B08-3AE4-412F-8A6D-B9E633809066}" dt="2017-12-02T07:55:39.209" v="875" actId="1076"/>
          <ac:spMkLst>
            <pc:docMk/>
            <pc:sldMk cId="1248312717" sldId="283"/>
            <ac:spMk id="7" creationId="{7CD77799-C7B9-4A38-B4DC-084C4723A9A8}"/>
          </ac:spMkLst>
        </pc:spChg>
        <pc:spChg chg="add mod">
          <ac:chgData name="Leo Liu" userId="390ea62237ad4c2d" providerId="LiveId" clId="{51653B08-3AE4-412F-8A6D-B9E633809066}" dt="2017-12-02T07:55:41.527" v="876" actId="1076"/>
          <ac:spMkLst>
            <pc:docMk/>
            <pc:sldMk cId="1248312717" sldId="283"/>
            <ac:spMk id="8" creationId="{B993CA20-5019-48BE-86C8-32A9A7762595}"/>
          </ac:spMkLst>
        </pc:spChg>
        <pc:spChg chg="add mod">
          <ac:chgData name="Leo Liu" userId="390ea62237ad4c2d" providerId="LiveId" clId="{51653B08-3AE4-412F-8A6D-B9E633809066}" dt="2017-12-02T07:33:10.048" v="601" actId="20577"/>
          <ac:spMkLst>
            <pc:docMk/>
            <pc:sldMk cId="1248312717" sldId="283"/>
            <ac:spMk id="9" creationId="{0A9989C4-8168-47C8-9C06-36B250C85614}"/>
          </ac:spMkLst>
        </pc:spChg>
        <pc:spChg chg="add mod">
          <ac:chgData name="Leo Liu" userId="390ea62237ad4c2d" providerId="LiveId" clId="{51653B08-3AE4-412F-8A6D-B9E633809066}" dt="2017-12-02T07:33:26.982" v="609" actId="1076"/>
          <ac:spMkLst>
            <pc:docMk/>
            <pc:sldMk cId="1248312717" sldId="283"/>
            <ac:spMk id="10" creationId="{4B323884-817D-447B-BCB9-622C3D72B210}"/>
          </ac:spMkLst>
        </pc:spChg>
        <pc:spChg chg="add mod">
          <ac:chgData name="Leo Liu" userId="390ea62237ad4c2d" providerId="LiveId" clId="{51653B08-3AE4-412F-8A6D-B9E633809066}" dt="2017-12-02T07:49:57.683" v="745" actId="1076"/>
          <ac:spMkLst>
            <pc:docMk/>
            <pc:sldMk cId="1248312717" sldId="283"/>
            <ac:spMk id="13" creationId="{5E89458E-25F9-4078-91CD-399BD7626508}"/>
          </ac:spMkLst>
        </pc:spChg>
        <pc:spChg chg="add mod">
          <ac:chgData name="Leo Liu" userId="390ea62237ad4c2d" providerId="LiveId" clId="{51653B08-3AE4-412F-8A6D-B9E633809066}" dt="2017-12-02T07:50:27.378" v="776" actId="20577"/>
          <ac:spMkLst>
            <pc:docMk/>
            <pc:sldMk cId="1248312717" sldId="283"/>
            <ac:spMk id="14" creationId="{DB44D108-7EA1-4C35-B313-7103EAB93F97}"/>
          </ac:spMkLst>
        </pc:spChg>
        <pc:spChg chg="add mod">
          <ac:chgData name="Leo Liu" userId="390ea62237ad4c2d" providerId="LiveId" clId="{51653B08-3AE4-412F-8A6D-B9E633809066}" dt="2017-12-02T07:55:44.926" v="877" actId="1076"/>
          <ac:spMkLst>
            <pc:docMk/>
            <pc:sldMk cId="1248312717" sldId="283"/>
            <ac:spMk id="15" creationId="{B39E09E8-F8E4-46EC-8D5B-6526C7A5E1FF}"/>
          </ac:spMkLst>
        </pc:spChg>
        <pc:spChg chg="add del mod">
          <ac:chgData name="Leo Liu" userId="390ea62237ad4c2d" providerId="LiveId" clId="{51653B08-3AE4-412F-8A6D-B9E633809066}" dt="2017-12-02T07:54:56.672" v="866" actId="478"/>
          <ac:spMkLst>
            <pc:docMk/>
            <pc:sldMk cId="1248312717" sldId="283"/>
            <ac:spMk id="16" creationId="{8C83D834-EE60-4726-BFA5-ED1C61AA9300}"/>
          </ac:spMkLst>
        </pc:spChg>
        <pc:spChg chg="add mod">
          <ac:chgData name="Leo Liu" userId="390ea62237ad4c2d" providerId="LiveId" clId="{51653B08-3AE4-412F-8A6D-B9E633809066}" dt="2017-12-02T07:55:12.313" v="871" actId="20577"/>
          <ac:spMkLst>
            <pc:docMk/>
            <pc:sldMk cId="1248312717" sldId="283"/>
            <ac:spMk id="17" creationId="{647F9330-C85C-4704-ABB2-7A5A530B5DEB}"/>
          </ac:spMkLst>
        </pc:spChg>
        <pc:spChg chg="add mod">
          <ac:chgData name="Leo Liu" userId="390ea62237ad4c2d" providerId="LiveId" clId="{51653B08-3AE4-412F-8A6D-B9E633809066}" dt="2017-12-02T07:58:16.071" v="943" actId="20577"/>
          <ac:spMkLst>
            <pc:docMk/>
            <pc:sldMk cId="1248312717" sldId="283"/>
            <ac:spMk id="20" creationId="{A7930A6D-964B-4365-B06B-31DD8F91762E}"/>
          </ac:spMkLst>
        </pc:spChg>
        <pc:spChg chg="add mod">
          <ac:chgData name="Leo Liu" userId="390ea62237ad4c2d" providerId="LiveId" clId="{51653B08-3AE4-412F-8A6D-B9E633809066}" dt="2017-12-02T07:58:18.778" v="953" actId="20577"/>
          <ac:spMkLst>
            <pc:docMk/>
            <pc:sldMk cId="1248312717" sldId="283"/>
            <ac:spMk id="22" creationId="{78F88056-A7CC-453C-A4C7-8C764D0B466F}"/>
          </ac:spMkLst>
        </pc:spChg>
        <pc:picChg chg="add mod">
          <ac:chgData name="Leo Liu" userId="390ea62237ad4c2d" providerId="LiveId" clId="{51653B08-3AE4-412F-8A6D-B9E633809066}" dt="2017-12-02T07:33:19.031" v="606" actId="1076"/>
          <ac:picMkLst>
            <pc:docMk/>
            <pc:sldMk cId="1248312717" sldId="283"/>
            <ac:picMk id="2" creationId="{3F56C486-968C-44C5-94C6-1B0ABE3E7AD3}"/>
          </ac:picMkLst>
        </pc:picChg>
        <pc:picChg chg="add mod">
          <ac:chgData name="Leo Liu" userId="390ea62237ad4c2d" providerId="LiveId" clId="{51653B08-3AE4-412F-8A6D-B9E633809066}" dt="2017-12-02T07:33:45.167" v="617" actId="14100"/>
          <ac:picMkLst>
            <pc:docMk/>
            <pc:sldMk cId="1248312717" sldId="283"/>
            <ac:picMk id="3" creationId="{64914ACC-4708-4396-B77D-510E6F4D8843}"/>
          </ac:picMkLst>
        </pc:picChg>
        <pc:picChg chg="add mod">
          <ac:chgData name="Leo Liu" userId="390ea62237ad4c2d" providerId="LiveId" clId="{51653B08-3AE4-412F-8A6D-B9E633809066}" dt="2017-12-02T07:49:42.364" v="719" actId="14100"/>
          <ac:picMkLst>
            <pc:docMk/>
            <pc:sldMk cId="1248312717" sldId="283"/>
            <ac:picMk id="6" creationId="{DD701144-78AB-469C-BBE7-AF439808DBB1}"/>
          </ac:picMkLst>
        </pc:picChg>
        <pc:picChg chg="add mod ord">
          <ac:chgData name="Leo Liu" userId="390ea62237ad4c2d" providerId="LiveId" clId="{51653B08-3AE4-412F-8A6D-B9E633809066}" dt="2017-12-02T07:50:20.535" v="754" actId="1076"/>
          <ac:picMkLst>
            <pc:docMk/>
            <pc:sldMk cId="1248312717" sldId="283"/>
            <ac:picMk id="12" creationId="{020A330A-6854-43DF-890E-D054A8DE408E}"/>
          </ac:picMkLst>
        </pc:picChg>
        <pc:picChg chg="add del mod">
          <ac:chgData name="Leo Liu" userId="390ea62237ad4c2d" providerId="LiveId" clId="{51653B08-3AE4-412F-8A6D-B9E633809066}" dt="2017-12-02T07:56:18.867" v="882" actId="478"/>
          <ac:picMkLst>
            <pc:docMk/>
            <pc:sldMk cId="1248312717" sldId="283"/>
            <ac:picMk id="18" creationId="{BC01F506-0175-4A23-9424-200E9A900961}"/>
          </ac:picMkLst>
        </pc:picChg>
        <pc:picChg chg="add mod">
          <ac:chgData name="Leo Liu" userId="390ea62237ad4c2d" providerId="LiveId" clId="{51653B08-3AE4-412F-8A6D-B9E633809066}" dt="2017-12-02T07:57:11.263" v="904" actId="1076"/>
          <ac:picMkLst>
            <pc:docMk/>
            <pc:sldMk cId="1248312717" sldId="283"/>
            <ac:picMk id="19" creationId="{8954F27A-EFA0-4E4B-8264-FFB299678694}"/>
          </ac:picMkLst>
        </pc:picChg>
        <pc:picChg chg="add mod">
          <ac:chgData name="Leo Liu" userId="390ea62237ad4c2d" providerId="LiveId" clId="{51653B08-3AE4-412F-8A6D-B9E633809066}" dt="2017-12-02T07:57:51.039" v="915" actId="1076"/>
          <ac:picMkLst>
            <pc:docMk/>
            <pc:sldMk cId="1248312717" sldId="283"/>
            <ac:picMk id="21" creationId="{B471B2D3-66D9-4D0E-B0D6-563AA30C1ED4}"/>
          </ac:picMkLst>
        </pc:picChg>
      </pc:sldChg>
      <pc:sldChg chg="addSp delSp modSp">
        <pc:chgData name="Leo Liu" userId="390ea62237ad4c2d" providerId="LiveId" clId="{51653B08-3AE4-412F-8A6D-B9E633809066}" dt="2017-12-02T07:40:44.057" v="677" actId="20577"/>
        <pc:sldMkLst>
          <pc:docMk/>
          <pc:sldMk cId="233547113" sldId="285"/>
        </pc:sldMkLst>
        <pc:spChg chg="add del">
          <ac:chgData name="Leo Liu" userId="390ea62237ad4c2d" providerId="LiveId" clId="{51653B08-3AE4-412F-8A6D-B9E633809066}" dt="2017-12-02T07:38:13.473" v="652" actId="478"/>
          <ac:spMkLst>
            <pc:docMk/>
            <pc:sldMk cId="233547113" sldId="285"/>
            <ac:spMk id="2" creationId="{74F3DB21-313D-4CB7-8FF5-3DB987715EBD}"/>
          </ac:spMkLst>
        </pc:spChg>
        <pc:spChg chg="mod">
          <ac:chgData name="Leo Liu" userId="390ea62237ad4c2d" providerId="LiveId" clId="{51653B08-3AE4-412F-8A6D-B9E633809066}" dt="2017-12-02T07:40:44.057" v="677" actId="20577"/>
          <ac:spMkLst>
            <pc:docMk/>
            <pc:sldMk cId="233547113" sldId="285"/>
            <ac:spMk id="18" creationId="{68A1788B-CC6E-4E9A-A8C9-E0DB24DC3AAC}"/>
          </ac:spMkLst>
        </pc:spChg>
        <pc:spChg chg="mod">
          <ac:chgData name="Leo Liu" userId="390ea62237ad4c2d" providerId="LiveId" clId="{51653B08-3AE4-412F-8A6D-B9E633809066}" dt="2017-12-02T07:39:53.137" v="662" actId="14100"/>
          <ac:spMkLst>
            <pc:docMk/>
            <pc:sldMk cId="233547113" sldId="285"/>
            <ac:spMk id="21" creationId="{229F18D2-C840-4567-95DB-C6680DEBFC60}"/>
          </ac:spMkLst>
        </pc:spChg>
        <pc:cxnChg chg="mod">
          <ac:chgData name="Leo Liu" userId="390ea62237ad4c2d" providerId="LiveId" clId="{51653B08-3AE4-412F-8A6D-B9E633809066}" dt="2017-12-02T07:40:34.952" v="667" actId="20577"/>
          <ac:cxnSpMkLst>
            <pc:docMk/>
            <pc:sldMk cId="233547113" sldId="285"/>
            <ac:cxnSpMk id="22" creationId="{E30AD216-EB66-4F15-B312-52E18DA0DD38}"/>
          </ac:cxnSpMkLst>
        </pc:cxnChg>
        <pc:cxnChg chg="mod">
          <ac:chgData name="Leo Liu" userId="390ea62237ad4c2d" providerId="LiveId" clId="{51653B08-3AE4-412F-8A6D-B9E633809066}" dt="2017-12-02T07:40:34.952" v="667" actId="20577"/>
          <ac:cxnSpMkLst>
            <pc:docMk/>
            <pc:sldMk cId="233547113" sldId="285"/>
            <ac:cxnSpMk id="24" creationId="{BB70D30E-872F-422E-9854-060B086CA9DE}"/>
          </ac:cxnSpMkLst>
        </pc:cxnChg>
      </pc:sldChg>
      <pc:sldChg chg="modSp">
        <pc:chgData name="Leo Liu" userId="390ea62237ad4c2d" providerId="LiveId" clId="{51653B08-3AE4-412F-8A6D-B9E633809066}" dt="2017-12-02T07:35:25.202" v="649" actId="20577"/>
        <pc:sldMkLst>
          <pc:docMk/>
          <pc:sldMk cId="1220224897" sldId="286"/>
        </pc:sldMkLst>
        <pc:spChg chg="mod">
          <ac:chgData name="Leo Liu" userId="390ea62237ad4c2d" providerId="LiveId" clId="{51653B08-3AE4-412F-8A6D-B9E633809066}" dt="2017-12-02T07:34:50.003" v="622" actId="1076"/>
          <ac:spMkLst>
            <pc:docMk/>
            <pc:sldMk cId="1220224897" sldId="286"/>
            <ac:spMk id="18" creationId="{65FE1970-F51C-4E8C-A93A-16C1602C4207}"/>
          </ac:spMkLst>
        </pc:spChg>
        <pc:spChg chg="mod">
          <ac:chgData name="Leo Liu" userId="390ea62237ad4c2d" providerId="LiveId" clId="{51653B08-3AE4-412F-8A6D-B9E633809066}" dt="2017-12-02T07:35:25.202" v="649" actId="20577"/>
          <ac:spMkLst>
            <pc:docMk/>
            <pc:sldMk cId="1220224897" sldId="286"/>
            <ac:spMk id="64" creationId="{0B6E384D-2CE7-4BAE-AD7E-4CE81B5FAA74}"/>
          </ac:spMkLst>
        </pc:spChg>
      </pc:sldChg>
      <pc:sldChg chg="delSp modSp">
        <pc:chgData name="Leo Liu" userId="390ea62237ad4c2d" providerId="LiveId" clId="{51653B08-3AE4-412F-8A6D-B9E633809066}" dt="2017-12-02T07:03:30.101" v="179" actId="1076"/>
        <pc:sldMkLst>
          <pc:docMk/>
          <pc:sldMk cId="2024239758" sldId="290"/>
        </pc:sldMkLst>
        <pc:spChg chg="del mod">
          <ac:chgData name="Leo Liu" userId="390ea62237ad4c2d" providerId="LiveId" clId="{51653B08-3AE4-412F-8A6D-B9E633809066}" dt="2017-12-02T05:46:32.784" v="51" actId="478"/>
          <ac:spMkLst>
            <pc:docMk/>
            <pc:sldMk cId="2024239758" sldId="290"/>
            <ac:spMk id="2" creationId="{028C1927-77B3-4023-81D5-B4195C6BFD08}"/>
          </ac:spMkLst>
        </pc:spChg>
        <pc:spChg chg="mod">
          <ac:chgData name="Leo Liu" userId="390ea62237ad4c2d" providerId="LiveId" clId="{51653B08-3AE4-412F-8A6D-B9E633809066}" dt="2017-12-02T05:46:22.911" v="50" actId="688"/>
          <ac:spMkLst>
            <pc:docMk/>
            <pc:sldMk cId="2024239758" sldId="290"/>
            <ac:spMk id="4" creationId="{2E406D6A-6BBB-46D4-8C98-EA21FFD1FE24}"/>
          </ac:spMkLst>
        </pc:spChg>
        <pc:spChg chg="del">
          <ac:chgData name="Leo Liu" userId="390ea62237ad4c2d" providerId="LiveId" clId="{51653B08-3AE4-412F-8A6D-B9E633809066}" dt="2017-12-02T05:46:35.048" v="52" actId="478"/>
          <ac:spMkLst>
            <pc:docMk/>
            <pc:sldMk cId="2024239758" sldId="290"/>
            <ac:spMk id="8" creationId="{92FFB318-53A8-410B-A610-6B60F71003B7}"/>
          </ac:spMkLst>
        </pc:spChg>
        <pc:graphicFrameChg chg="mod modGraphic">
          <ac:chgData name="Leo Liu" userId="390ea62237ad4c2d" providerId="LiveId" clId="{51653B08-3AE4-412F-8A6D-B9E633809066}" dt="2017-12-02T05:44:46.039" v="12" actId="1076"/>
          <ac:graphicFrameMkLst>
            <pc:docMk/>
            <pc:sldMk cId="2024239758" sldId="290"/>
            <ac:graphicFrameMk id="6" creationId="{ED2B7B4F-A1A4-46D1-87C1-8ACAE26AA0D3}"/>
          </ac:graphicFrameMkLst>
        </pc:graphicFrameChg>
        <pc:graphicFrameChg chg="mod modGraphic">
          <ac:chgData name="Leo Liu" userId="390ea62237ad4c2d" providerId="LiveId" clId="{51653B08-3AE4-412F-8A6D-B9E633809066}" dt="2017-12-02T07:03:30.101" v="179" actId="1076"/>
          <ac:graphicFrameMkLst>
            <pc:docMk/>
            <pc:sldMk cId="2024239758" sldId="290"/>
            <ac:graphicFrameMk id="7" creationId="{1C320995-CF71-494A-8930-D2736A172209}"/>
          </ac:graphicFrameMkLst>
        </pc:graphicFrameChg>
      </pc:sldChg>
      <pc:sldChg chg="addSp modSp">
        <pc:chgData name="Leo Liu" userId="390ea62237ad4c2d" providerId="LiveId" clId="{51653B08-3AE4-412F-8A6D-B9E633809066}" dt="2017-12-02T06:07:38.697" v="64" actId="1076"/>
        <pc:sldMkLst>
          <pc:docMk/>
          <pc:sldMk cId="1675342634" sldId="291"/>
        </pc:sldMkLst>
        <pc:spChg chg="mod">
          <ac:chgData name="Leo Liu" userId="390ea62237ad4c2d" providerId="LiveId" clId="{51653B08-3AE4-412F-8A6D-B9E633809066}" dt="2017-12-02T06:07:11.439" v="59" actId="1076"/>
          <ac:spMkLst>
            <pc:docMk/>
            <pc:sldMk cId="1675342634" sldId="291"/>
            <ac:spMk id="5" creationId="{720D5492-5A1C-4AEC-954C-574464ED9443}"/>
          </ac:spMkLst>
        </pc:spChg>
        <pc:spChg chg="mod">
          <ac:chgData name="Leo Liu" userId="390ea62237ad4c2d" providerId="LiveId" clId="{51653B08-3AE4-412F-8A6D-B9E633809066}" dt="2017-12-02T06:07:31.911" v="61" actId="1076"/>
          <ac:spMkLst>
            <pc:docMk/>
            <pc:sldMk cId="1675342634" sldId="291"/>
            <ac:spMk id="6" creationId="{12080889-B747-4DE4-96AE-3AF2685FCA37}"/>
          </ac:spMkLst>
        </pc:spChg>
        <pc:spChg chg="mod">
          <ac:chgData name="Leo Liu" userId="390ea62237ad4c2d" providerId="LiveId" clId="{51653B08-3AE4-412F-8A6D-B9E633809066}" dt="2017-12-02T06:07:37.352" v="63" actId="1076"/>
          <ac:spMkLst>
            <pc:docMk/>
            <pc:sldMk cId="1675342634" sldId="291"/>
            <ac:spMk id="7" creationId="{700461DF-82C6-429A-9038-1F850C563E06}"/>
          </ac:spMkLst>
        </pc:spChg>
        <pc:picChg chg="add mod">
          <ac:chgData name="Leo Liu" userId="390ea62237ad4c2d" providerId="LiveId" clId="{51653B08-3AE4-412F-8A6D-B9E633809066}" dt="2017-12-02T06:07:38.697" v="64" actId="1076"/>
          <ac:picMkLst>
            <pc:docMk/>
            <pc:sldMk cId="1675342634" sldId="291"/>
            <ac:picMk id="4" creationId="{8203EDF9-1D6D-4FF0-AF56-285659262009}"/>
          </ac:picMkLst>
        </pc:picChg>
      </pc:sldChg>
      <pc:sldChg chg="addSp delSp modSp">
        <pc:chgData name="Leo Liu" userId="390ea62237ad4c2d" providerId="LiveId" clId="{51653B08-3AE4-412F-8A6D-B9E633809066}" dt="2017-12-02T06:52:51.700" v="178" actId="1076"/>
        <pc:sldMkLst>
          <pc:docMk/>
          <pc:sldMk cId="1595385202" sldId="292"/>
        </pc:sldMkLst>
        <pc:spChg chg="del">
          <ac:chgData name="Leo Liu" userId="390ea62237ad4c2d" providerId="LiveId" clId="{51653B08-3AE4-412F-8A6D-B9E633809066}" dt="2017-12-02T06:21:56.805" v="91" actId="478"/>
          <ac:spMkLst>
            <pc:docMk/>
            <pc:sldMk cId="1595385202" sldId="292"/>
            <ac:spMk id="2" creationId="{533B1D45-8BCC-4CED-B14B-3C2A9C9A3CCA}"/>
          </ac:spMkLst>
        </pc:spChg>
        <pc:spChg chg="del">
          <ac:chgData name="Leo Liu" userId="390ea62237ad4c2d" providerId="LiveId" clId="{51653B08-3AE4-412F-8A6D-B9E633809066}" dt="2017-12-02T06:31:25.231" v="117" actId="478"/>
          <ac:spMkLst>
            <pc:docMk/>
            <pc:sldMk cId="1595385202" sldId="292"/>
            <ac:spMk id="4" creationId="{ACF41CE2-ECE5-4E3A-8A40-CA81194C5832}"/>
          </ac:spMkLst>
        </pc:spChg>
        <pc:spChg chg="del mod">
          <ac:chgData name="Leo Liu" userId="390ea62237ad4c2d" providerId="LiveId" clId="{51653B08-3AE4-412F-8A6D-B9E633809066}" dt="2017-12-02T06:21:55.588" v="90" actId="478"/>
          <ac:spMkLst>
            <pc:docMk/>
            <pc:sldMk cId="1595385202" sldId="292"/>
            <ac:spMk id="7" creationId="{7AB4C55F-B6D4-4A08-9AFF-3AB7295D9955}"/>
          </ac:spMkLst>
        </pc:spChg>
        <pc:spChg chg="add mod">
          <ac:chgData name="Leo Liu" userId="390ea62237ad4c2d" providerId="LiveId" clId="{51653B08-3AE4-412F-8A6D-B9E633809066}" dt="2017-12-02T06:48:16.035" v="175" actId="20577"/>
          <ac:spMkLst>
            <pc:docMk/>
            <pc:sldMk cId="1595385202" sldId="292"/>
            <ac:spMk id="8" creationId="{E0B78F7D-013F-425C-9A3F-05034D5B7135}"/>
          </ac:spMkLst>
        </pc:spChg>
        <pc:spChg chg="del">
          <ac:chgData name="Leo Liu" userId="390ea62237ad4c2d" providerId="LiveId" clId="{51653B08-3AE4-412F-8A6D-B9E633809066}" dt="2017-12-02T06:21:57.992" v="92" actId="478"/>
          <ac:spMkLst>
            <pc:docMk/>
            <pc:sldMk cId="1595385202" sldId="292"/>
            <ac:spMk id="8" creationId="{47284FA0-0626-4275-BE66-95E51ADCCF68}"/>
          </ac:spMkLst>
        </pc:spChg>
        <pc:spChg chg="add mod">
          <ac:chgData name="Leo Liu" userId="390ea62237ad4c2d" providerId="LiveId" clId="{51653B08-3AE4-412F-8A6D-B9E633809066}" dt="2017-12-02T06:39:18.395" v="153" actId="1076"/>
          <ac:spMkLst>
            <pc:docMk/>
            <pc:sldMk cId="1595385202" sldId="292"/>
            <ac:spMk id="26" creationId="{AF743FE9-7772-4740-BBE7-16903DCC6E1E}"/>
          </ac:spMkLst>
        </pc:spChg>
        <pc:picChg chg="add mod ord">
          <ac:chgData name="Leo Liu" userId="390ea62237ad4c2d" providerId="LiveId" clId="{51653B08-3AE4-412F-8A6D-B9E633809066}" dt="2017-12-02T06:48:09.100" v="170" actId="1076"/>
          <ac:picMkLst>
            <pc:docMk/>
            <pc:sldMk cId="1595385202" sldId="292"/>
            <ac:picMk id="2" creationId="{7F7F76FA-E58E-43B6-9BC6-7217AFF36746}"/>
          </ac:picMkLst>
        </pc:picChg>
        <pc:picChg chg="add mod">
          <ac:chgData name="Leo Liu" userId="390ea62237ad4c2d" providerId="LiveId" clId="{51653B08-3AE4-412F-8A6D-B9E633809066}" dt="2017-12-02T06:35:11.774" v="144" actId="14100"/>
          <ac:picMkLst>
            <pc:docMk/>
            <pc:sldMk cId="1595385202" sldId="292"/>
            <ac:picMk id="3" creationId="{DC632AD7-8B94-4CA9-850A-0FC199FE48FD}"/>
          </ac:picMkLst>
        </pc:picChg>
        <pc:picChg chg="add del mod">
          <ac:chgData name="Leo Liu" userId="390ea62237ad4c2d" providerId="LiveId" clId="{51653B08-3AE4-412F-8A6D-B9E633809066}" dt="2017-12-02T06:19:59.374" v="74" actId="478"/>
          <ac:picMkLst>
            <pc:docMk/>
            <pc:sldMk cId="1595385202" sldId="292"/>
            <ac:picMk id="3" creationId="{CB2BF176-2E06-45A5-AD04-12D29BF8D238}"/>
          </ac:picMkLst>
        </pc:picChg>
        <pc:picChg chg="add mod">
          <ac:chgData name="Leo Liu" userId="390ea62237ad4c2d" providerId="LiveId" clId="{51653B08-3AE4-412F-8A6D-B9E633809066}" dt="2017-12-02T06:52:47.191" v="177" actId="1076"/>
          <ac:picMkLst>
            <pc:docMk/>
            <pc:sldMk cId="1595385202" sldId="292"/>
            <ac:picMk id="4" creationId="{DA2AD890-8B1E-4F51-9CE2-C86F0F9C49FD}"/>
          </ac:picMkLst>
        </pc:picChg>
        <pc:picChg chg="add mod ord">
          <ac:chgData name="Leo Liu" userId="390ea62237ad4c2d" providerId="LiveId" clId="{51653B08-3AE4-412F-8A6D-B9E633809066}" dt="2017-12-02T06:47:16.732" v="166" actId="1076"/>
          <ac:picMkLst>
            <pc:docMk/>
            <pc:sldMk cId="1595385202" sldId="292"/>
            <ac:picMk id="9" creationId="{EE71EF3F-AB0F-4F2B-B9F8-27A94D50A258}"/>
          </ac:picMkLst>
        </pc:picChg>
        <pc:picChg chg="add del mod">
          <ac:chgData name="Leo Liu" userId="390ea62237ad4c2d" providerId="LiveId" clId="{51653B08-3AE4-412F-8A6D-B9E633809066}" dt="2017-12-02T06:29:10.373" v="106" actId="478"/>
          <ac:picMkLst>
            <pc:docMk/>
            <pc:sldMk cId="1595385202" sldId="292"/>
            <ac:picMk id="11" creationId="{8E372833-34AD-45F2-8348-E4C12E7207F9}"/>
          </ac:picMkLst>
        </pc:picChg>
        <pc:picChg chg="add mod">
          <ac:chgData name="Leo Liu" userId="390ea62237ad4c2d" providerId="LiveId" clId="{51653B08-3AE4-412F-8A6D-B9E633809066}" dt="2017-12-02T06:39:56.914" v="157" actId="1076"/>
          <ac:picMkLst>
            <pc:docMk/>
            <pc:sldMk cId="1595385202" sldId="292"/>
            <ac:picMk id="13" creationId="{0DA84C06-EC4C-4999-A634-34310DF3A637}"/>
          </ac:picMkLst>
        </pc:picChg>
        <pc:picChg chg="add mod">
          <ac:chgData name="Leo Liu" userId="390ea62237ad4c2d" providerId="LiveId" clId="{51653B08-3AE4-412F-8A6D-B9E633809066}" dt="2017-12-02T06:52:51.700" v="178" actId="1076"/>
          <ac:picMkLst>
            <pc:docMk/>
            <pc:sldMk cId="1595385202" sldId="292"/>
            <ac:picMk id="16" creationId="{AA039EDD-DA5E-46F0-9449-F5A94C2EB4D8}"/>
          </ac:picMkLst>
        </pc:picChg>
      </pc:sldChg>
      <pc:sldChg chg="modSp">
        <pc:chgData name="Leo Liu" userId="390ea62237ad4c2d" providerId="LiveId" clId="{51653B08-3AE4-412F-8A6D-B9E633809066}" dt="2017-12-02T07:36:59.014" v="650" actId="20577"/>
        <pc:sldMkLst>
          <pc:docMk/>
          <pc:sldMk cId="2490175222" sldId="295"/>
        </pc:sldMkLst>
        <pc:spChg chg="mod">
          <ac:chgData name="Leo Liu" userId="390ea62237ad4c2d" providerId="LiveId" clId="{51653B08-3AE4-412F-8A6D-B9E633809066}" dt="2017-12-02T07:24:12.200" v="275" actId="1076"/>
          <ac:spMkLst>
            <pc:docMk/>
            <pc:sldMk cId="2490175222" sldId="295"/>
            <ac:spMk id="4" creationId="{E4DDA840-13F8-40FB-8FB5-2E589676293E}"/>
          </ac:spMkLst>
        </pc:spChg>
        <pc:spChg chg="mod">
          <ac:chgData name="Leo Liu" userId="390ea62237ad4c2d" providerId="LiveId" clId="{51653B08-3AE4-412F-8A6D-B9E633809066}" dt="2017-12-02T07:36:59.014" v="650" actId="20577"/>
          <ac:spMkLst>
            <pc:docMk/>
            <pc:sldMk cId="2490175222" sldId="295"/>
            <ac:spMk id="5" creationId="{ED32E14E-3CDE-4B4F-A89A-AFEDDE1E9BB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1019A-D07D-4982-A896-9E60860AC61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C8A161-AE28-4992-88FF-8A205E431D87}">
      <dgm:prSet phldrT="[Text]" custT="1"/>
      <dgm:spPr/>
      <dgm:t>
        <a:bodyPr/>
        <a:lstStyle/>
        <a:p>
          <a:r>
            <a:rPr lang="en-US" sz="1400" b="1" i="0" dirty="0"/>
            <a:t>1.</a:t>
          </a:r>
          <a:r>
            <a:rPr lang="en-US" sz="1400" dirty="0"/>
            <a:t> Obtain open-loop transfer function</a:t>
          </a:r>
        </a:p>
      </dgm:t>
    </dgm:pt>
    <dgm:pt modelId="{90A609B9-E5DD-47BD-9469-926B84D85401}" type="parTrans" cxnId="{3E729AE2-DBD3-4E16-A13F-C1438FA35749}">
      <dgm:prSet/>
      <dgm:spPr/>
      <dgm:t>
        <a:bodyPr/>
        <a:lstStyle/>
        <a:p>
          <a:endParaRPr lang="en-US" sz="1400"/>
        </a:p>
      </dgm:t>
    </dgm:pt>
    <dgm:pt modelId="{670D6850-44E5-44B4-B0EE-DE1AC6BBEA64}" type="sibTrans" cxnId="{3E729AE2-DBD3-4E16-A13F-C1438FA35749}">
      <dgm:prSet custT="1"/>
      <dgm:spPr/>
      <dgm:t>
        <a:bodyPr/>
        <a:lstStyle/>
        <a:p>
          <a:endParaRPr lang="en-US" sz="1400"/>
        </a:p>
      </dgm:t>
    </dgm:pt>
    <dgm:pt modelId="{901B9016-298A-4388-8969-BA2B49B2DC1C}">
      <dgm:prSet phldrT="[Text]" custT="1"/>
      <dgm:spPr/>
      <dgm:t>
        <a:bodyPr/>
        <a:lstStyle/>
        <a:p>
          <a:r>
            <a:rPr lang="en-US" sz="1400" b="1" i="0" dirty="0"/>
            <a:t>2. </a:t>
          </a:r>
          <a:r>
            <a:rPr lang="en-US" sz="1400" dirty="0"/>
            <a:t>Choose poles to eliminate</a:t>
          </a:r>
        </a:p>
      </dgm:t>
    </dgm:pt>
    <dgm:pt modelId="{2EA23299-C635-4694-9A4C-4B18673C0B92}" type="parTrans" cxnId="{CF0BFD28-5593-4870-B1F9-2F0958959A7C}">
      <dgm:prSet/>
      <dgm:spPr/>
      <dgm:t>
        <a:bodyPr/>
        <a:lstStyle/>
        <a:p>
          <a:endParaRPr lang="en-US" sz="1400"/>
        </a:p>
      </dgm:t>
    </dgm:pt>
    <dgm:pt modelId="{AA4C8E4D-F5B0-4A94-B68B-C7C0FBB303DB}" type="sibTrans" cxnId="{CF0BFD28-5593-4870-B1F9-2F0958959A7C}">
      <dgm:prSet custT="1"/>
      <dgm:spPr/>
      <dgm:t>
        <a:bodyPr/>
        <a:lstStyle/>
        <a:p>
          <a:endParaRPr lang="en-US" sz="1400"/>
        </a:p>
      </dgm:t>
    </dgm:pt>
    <dgm:pt modelId="{0EBDF1AD-8D73-4C62-84A0-FB5BE938065D}">
      <dgm:prSet phldrT="[Text]" custT="1"/>
      <dgm:spPr/>
      <dgm:t>
        <a:bodyPr/>
        <a:lstStyle/>
        <a:p>
          <a:r>
            <a:rPr lang="en-US" sz="1400" b="1" i="0" dirty="0"/>
            <a:t>3. </a:t>
          </a:r>
          <a:r>
            <a:rPr lang="en-US" sz="1400" dirty="0"/>
            <a:t>Root locus</a:t>
          </a:r>
        </a:p>
      </dgm:t>
    </dgm:pt>
    <dgm:pt modelId="{05751BB8-4702-4A45-AF76-748F545BC871}" type="parTrans" cxnId="{8D34DB17-E5CE-4BC7-85D9-77C5F16E432D}">
      <dgm:prSet/>
      <dgm:spPr/>
      <dgm:t>
        <a:bodyPr/>
        <a:lstStyle/>
        <a:p>
          <a:endParaRPr lang="en-US" sz="1400"/>
        </a:p>
      </dgm:t>
    </dgm:pt>
    <dgm:pt modelId="{338A9AEF-3DD5-4757-8C23-BDF4C20F997D}" type="sibTrans" cxnId="{8D34DB17-E5CE-4BC7-85D9-77C5F16E432D}">
      <dgm:prSet custT="1"/>
      <dgm:spPr/>
      <dgm:t>
        <a:bodyPr/>
        <a:lstStyle/>
        <a:p>
          <a:endParaRPr lang="en-US" sz="1400"/>
        </a:p>
      </dgm:t>
    </dgm:pt>
    <dgm:pt modelId="{F4B8ECEA-A4C4-4B40-83F9-8356059EE9BB}">
      <dgm:prSet custT="1"/>
      <dgm:spPr/>
      <dgm:t>
        <a:bodyPr/>
        <a:lstStyle/>
        <a:p>
          <a:r>
            <a:rPr lang="en-US" sz="1400" b="1" i="0" dirty="0"/>
            <a:t>4. </a:t>
          </a:r>
          <a:r>
            <a:rPr lang="en-US" sz="1400" dirty="0"/>
            <a:t>Choose K=KD</a:t>
          </a:r>
        </a:p>
      </dgm:t>
    </dgm:pt>
    <dgm:pt modelId="{4D7F00E8-7C20-48A6-B934-57AB31F74AAC}" type="parTrans" cxnId="{9F59E2DF-73DB-450C-A82F-0862AA71F7D1}">
      <dgm:prSet/>
      <dgm:spPr/>
      <dgm:t>
        <a:bodyPr/>
        <a:lstStyle/>
        <a:p>
          <a:endParaRPr lang="en-US" sz="1400"/>
        </a:p>
      </dgm:t>
    </dgm:pt>
    <dgm:pt modelId="{CCF4927E-BEDB-4282-8F98-0B941C4F3433}" type="sibTrans" cxnId="{9F59E2DF-73DB-450C-A82F-0862AA71F7D1}">
      <dgm:prSet custT="1"/>
      <dgm:spPr/>
      <dgm:t>
        <a:bodyPr/>
        <a:lstStyle/>
        <a:p>
          <a:endParaRPr lang="en-US" sz="1400"/>
        </a:p>
      </dgm:t>
    </dgm:pt>
    <dgm:pt modelId="{F4BB7C75-7D45-47FD-852A-87D52EE57EA1}">
      <dgm:prSet custT="1"/>
      <dgm:spPr/>
      <dgm:t>
        <a:bodyPr/>
        <a:lstStyle/>
        <a:p>
          <a:r>
            <a:rPr lang="en-US" sz="1400" b="1" i="0" dirty="0"/>
            <a:t>5. </a:t>
          </a:r>
          <a:r>
            <a:rPr lang="en-US" sz="1400" dirty="0"/>
            <a:t>Obtain KP, KI from KD</a:t>
          </a:r>
        </a:p>
      </dgm:t>
    </dgm:pt>
    <dgm:pt modelId="{48FEA516-91CE-4144-A02C-8B3F67CFE12E}" type="parTrans" cxnId="{A2C6F014-E9E9-4253-B0A5-A9C18DAAF454}">
      <dgm:prSet/>
      <dgm:spPr/>
      <dgm:t>
        <a:bodyPr/>
        <a:lstStyle/>
        <a:p>
          <a:endParaRPr lang="en-US" sz="1400"/>
        </a:p>
      </dgm:t>
    </dgm:pt>
    <dgm:pt modelId="{F8737475-3E4F-4AB3-8B1E-62B736FCA0C2}" type="sibTrans" cxnId="{A2C6F014-E9E9-4253-B0A5-A9C18DAAF454}">
      <dgm:prSet custT="1"/>
      <dgm:spPr/>
      <dgm:t>
        <a:bodyPr/>
        <a:lstStyle/>
        <a:p>
          <a:endParaRPr lang="en-US" sz="1400"/>
        </a:p>
      </dgm:t>
    </dgm:pt>
    <dgm:pt modelId="{F5E86037-7C70-43F1-83EB-7616DF142ABE}">
      <dgm:prSet custT="1"/>
      <dgm:spPr/>
      <dgm:t>
        <a:bodyPr/>
        <a:lstStyle/>
        <a:p>
          <a:r>
            <a:rPr lang="en-US" sz="1400" b="1" i="0"/>
            <a:t>6. </a:t>
          </a:r>
          <a:r>
            <a:rPr lang="en-US" sz="1400"/>
            <a:t>Fine tune PID based on system response</a:t>
          </a:r>
          <a:endParaRPr lang="en-US" sz="1400" dirty="0"/>
        </a:p>
      </dgm:t>
    </dgm:pt>
    <dgm:pt modelId="{75EC5EDC-A79C-49D1-A62D-D9E2D83FEB14}" type="parTrans" cxnId="{433A4F83-D9DE-4F73-A73F-BF920EBA5207}">
      <dgm:prSet/>
      <dgm:spPr/>
      <dgm:t>
        <a:bodyPr/>
        <a:lstStyle/>
        <a:p>
          <a:endParaRPr lang="en-US" sz="1400"/>
        </a:p>
      </dgm:t>
    </dgm:pt>
    <dgm:pt modelId="{08FB642E-B093-4291-A2A0-2471385E8846}" type="sibTrans" cxnId="{433A4F83-D9DE-4F73-A73F-BF920EBA5207}">
      <dgm:prSet custT="1"/>
      <dgm:spPr/>
      <dgm:t>
        <a:bodyPr/>
        <a:lstStyle/>
        <a:p>
          <a:endParaRPr lang="en-US" sz="1400"/>
        </a:p>
      </dgm:t>
    </dgm:pt>
    <dgm:pt modelId="{50420CF8-28E9-4F8A-B75E-5B073FC931A1}">
      <dgm:prSet custT="1"/>
      <dgm:spPr/>
      <dgm:t>
        <a:bodyPr/>
        <a:lstStyle/>
        <a:p>
          <a:r>
            <a:rPr lang="en-US" sz="1400" b="1" i="0"/>
            <a:t>7.</a:t>
          </a:r>
          <a:r>
            <a:rPr lang="en-US" sz="1400"/>
            <a:t> Check stability</a:t>
          </a:r>
          <a:endParaRPr lang="en-US" sz="1400" dirty="0"/>
        </a:p>
      </dgm:t>
    </dgm:pt>
    <dgm:pt modelId="{8195C042-998F-4593-B808-FC673C1723E8}" type="parTrans" cxnId="{C2A15081-9071-4911-8C0D-D8F76C8078BE}">
      <dgm:prSet/>
      <dgm:spPr/>
      <dgm:t>
        <a:bodyPr/>
        <a:lstStyle/>
        <a:p>
          <a:endParaRPr lang="en-US" sz="1400"/>
        </a:p>
      </dgm:t>
    </dgm:pt>
    <dgm:pt modelId="{BF5D7637-F8F7-4A0F-9DD6-70906B54A303}" type="sibTrans" cxnId="{C2A15081-9071-4911-8C0D-D8F76C8078BE}">
      <dgm:prSet/>
      <dgm:spPr/>
      <dgm:t>
        <a:bodyPr/>
        <a:lstStyle/>
        <a:p>
          <a:endParaRPr lang="en-US" sz="1400"/>
        </a:p>
      </dgm:t>
    </dgm:pt>
    <dgm:pt modelId="{4B845227-60AD-4139-A80E-4EFE5AEEA744}" type="pres">
      <dgm:prSet presAssocID="{D2D1019A-D07D-4982-A896-9E60860AC613}" presName="diagram" presStyleCnt="0">
        <dgm:presLayoutVars>
          <dgm:dir/>
          <dgm:resizeHandles val="exact"/>
        </dgm:presLayoutVars>
      </dgm:prSet>
      <dgm:spPr/>
    </dgm:pt>
    <dgm:pt modelId="{BE9F6B12-E1EA-4FC4-A111-F61F03F1934E}" type="pres">
      <dgm:prSet presAssocID="{4DC8A161-AE28-4992-88FF-8A205E431D87}" presName="node" presStyleLbl="node1" presStyleIdx="0" presStyleCnt="7">
        <dgm:presLayoutVars>
          <dgm:bulletEnabled val="1"/>
        </dgm:presLayoutVars>
      </dgm:prSet>
      <dgm:spPr/>
    </dgm:pt>
    <dgm:pt modelId="{E147EE54-CB22-48E0-803C-FE1F4227149D}" type="pres">
      <dgm:prSet presAssocID="{670D6850-44E5-44B4-B0EE-DE1AC6BBEA64}" presName="sibTrans" presStyleLbl="sibTrans2D1" presStyleIdx="0" presStyleCnt="6"/>
      <dgm:spPr/>
    </dgm:pt>
    <dgm:pt modelId="{A2BD6A9A-F935-4AFB-99E0-C2BE5122B3F1}" type="pres">
      <dgm:prSet presAssocID="{670D6850-44E5-44B4-B0EE-DE1AC6BBEA64}" presName="connectorText" presStyleLbl="sibTrans2D1" presStyleIdx="0" presStyleCnt="6"/>
      <dgm:spPr/>
    </dgm:pt>
    <dgm:pt modelId="{D0476655-B285-474E-8712-2EDC053F3AA5}" type="pres">
      <dgm:prSet presAssocID="{901B9016-298A-4388-8969-BA2B49B2DC1C}" presName="node" presStyleLbl="node1" presStyleIdx="1" presStyleCnt="7">
        <dgm:presLayoutVars>
          <dgm:bulletEnabled val="1"/>
        </dgm:presLayoutVars>
      </dgm:prSet>
      <dgm:spPr/>
    </dgm:pt>
    <dgm:pt modelId="{61A8EF37-9FDE-4C55-8B97-11562BBF3FFA}" type="pres">
      <dgm:prSet presAssocID="{AA4C8E4D-F5B0-4A94-B68B-C7C0FBB303DB}" presName="sibTrans" presStyleLbl="sibTrans2D1" presStyleIdx="1" presStyleCnt="6"/>
      <dgm:spPr/>
    </dgm:pt>
    <dgm:pt modelId="{293D69DC-16D9-4423-8008-EAADF956B955}" type="pres">
      <dgm:prSet presAssocID="{AA4C8E4D-F5B0-4A94-B68B-C7C0FBB303DB}" presName="connectorText" presStyleLbl="sibTrans2D1" presStyleIdx="1" presStyleCnt="6"/>
      <dgm:spPr/>
    </dgm:pt>
    <dgm:pt modelId="{388373AE-3C8A-47C4-AB6F-24FF2FC2544C}" type="pres">
      <dgm:prSet presAssocID="{0EBDF1AD-8D73-4C62-84A0-FB5BE938065D}" presName="node" presStyleLbl="node1" presStyleIdx="2" presStyleCnt="7">
        <dgm:presLayoutVars>
          <dgm:bulletEnabled val="1"/>
        </dgm:presLayoutVars>
      </dgm:prSet>
      <dgm:spPr/>
    </dgm:pt>
    <dgm:pt modelId="{532364DD-9F4D-42F7-9BFA-F19BADE8A86F}" type="pres">
      <dgm:prSet presAssocID="{338A9AEF-3DD5-4757-8C23-BDF4C20F997D}" presName="sibTrans" presStyleLbl="sibTrans2D1" presStyleIdx="2" presStyleCnt="6"/>
      <dgm:spPr/>
    </dgm:pt>
    <dgm:pt modelId="{33778534-8C93-4B1A-BEB3-2347E4BA8388}" type="pres">
      <dgm:prSet presAssocID="{338A9AEF-3DD5-4757-8C23-BDF4C20F997D}" presName="connectorText" presStyleLbl="sibTrans2D1" presStyleIdx="2" presStyleCnt="6"/>
      <dgm:spPr/>
    </dgm:pt>
    <dgm:pt modelId="{A2AF40A0-7B04-47FF-B004-C97FEC344E2D}" type="pres">
      <dgm:prSet presAssocID="{F4B8ECEA-A4C4-4B40-83F9-8356059EE9BB}" presName="node" presStyleLbl="node1" presStyleIdx="3" presStyleCnt="7">
        <dgm:presLayoutVars>
          <dgm:bulletEnabled val="1"/>
        </dgm:presLayoutVars>
      </dgm:prSet>
      <dgm:spPr/>
    </dgm:pt>
    <dgm:pt modelId="{92CCE521-B44E-4D6D-BEB9-66B40DB77733}" type="pres">
      <dgm:prSet presAssocID="{CCF4927E-BEDB-4282-8F98-0B941C4F3433}" presName="sibTrans" presStyleLbl="sibTrans2D1" presStyleIdx="3" presStyleCnt="6"/>
      <dgm:spPr/>
    </dgm:pt>
    <dgm:pt modelId="{298C84BC-EB70-424D-8079-738591937CA4}" type="pres">
      <dgm:prSet presAssocID="{CCF4927E-BEDB-4282-8F98-0B941C4F3433}" presName="connectorText" presStyleLbl="sibTrans2D1" presStyleIdx="3" presStyleCnt="6"/>
      <dgm:spPr/>
    </dgm:pt>
    <dgm:pt modelId="{84644C19-A8C3-4740-B8AF-339FBD61864D}" type="pres">
      <dgm:prSet presAssocID="{F4BB7C75-7D45-47FD-852A-87D52EE57EA1}" presName="node" presStyleLbl="node1" presStyleIdx="4" presStyleCnt="7">
        <dgm:presLayoutVars>
          <dgm:bulletEnabled val="1"/>
        </dgm:presLayoutVars>
      </dgm:prSet>
      <dgm:spPr/>
    </dgm:pt>
    <dgm:pt modelId="{7B768272-1F83-4978-A1E9-38524A39ACAE}" type="pres">
      <dgm:prSet presAssocID="{F8737475-3E4F-4AB3-8B1E-62B736FCA0C2}" presName="sibTrans" presStyleLbl="sibTrans2D1" presStyleIdx="4" presStyleCnt="6"/>
      <dgm:spPr/>
    </dgm:pt>
    <dgm:pt modelId="{86338556-00FD-403F-8FBB-D046378F390C}" type="pres">
      <dgm:prSet presAssocID="{F8737475-3E4F-4AB3-8B1E-62B736FCA0C2}" presName="connectorText" presStyleLbl="sibTrans2D1" presStyleIdx="4" presStyleCnt="6"/>
      <dgm:spPr/>
    </dgm:pt>
    <dgm:pt modelId="{073E2D9D-E86F-4853-A22D-8AE98107AC9F}" type="pres">
      <dgm:prSet presAssocID="{F5E86037-7C70-43F1-83EB-7616DF142ABE}" presName="node" presStyleLbl="node1" presStyleIdx="5" presStyleCnt="7">
        <dgm:presLayoutVars>
          <dgm:bulletEnabled val="1"/>
        </dgm:presLayoutVars>
      </dgm:prSet>
      <dgm:spPr/>
    </dgm:pt>
    <dgm:pt modelId="{FF1A2094-35F8-4D23-9D07-45FBF6581489}" type="pres">
      <dgm:prSet presAssocID="{08FB642E-B093-4291-A2A0-2471385E8846}" presName="sibTrans" presStyleLbl="sibTrans2D1" presStyleIdx="5" presStyleCnt="6"/>
      <dgm:spPr/>
    </dgm:pt>
    <dgm:pt modelId="{AF7A2BA9-55CA-4837-9CED-73B4071C7C7B}" type="pres">
      <dgm:prSet presAssocID="{08FB642E-B093-4291-A2A0-2471385E8846}" presName="connectorText" presStyleLbl="sibTrans2D1" presStyleIdx="5" presStyleCnt="6"/>
      <dgm:spPr/>
    </dgm:pt>
    <dgm:pt modelId="{418FB04E-828B-4A8B-970F-042E8D1EA631}" type="pres">
      <dgm:prSet presAssocID="{50420CF8-28E9-4F8A-B75E-5B073FC931A1}" presName="node" presStyleLbl="node1" presStyleIdx="6" presStyleCnt="7">
        <dgm:presLayoutVars>
          <dgm:bulletEnabled val="1"/>
        </dgm:presLayoutVars>
      </dgm:prSet>
      <dgm:spPr/>
    </dgm:pt>
  </dgm:ptLst>
  <dgm:cxnLst>
    <dgm:cxn modelId="{04CEAF04-7550-44AA-BB96-69CB026EC090}" type="presOf" srcId="{08FB642E-B093-4291-A2A0-2471385E8846}" destId="{AF7A2BA9-55CA-4837-9CED-73B4071C7C7B}" srcOrd="1" destOrd="0" presId="urn:microsoft.com/office/officeart/2005/8/layout/process5"/>
    <dgm:cxn modelId="{1B85960F-1770-4AF2-9A19-B7D234A95472}" type="presOf" srcId="{0EBDF1AD-8D73-4C62-84A0-FB5BE938065D}" destId="{388373AE-3C8A-47C4-AB6F-24FF2FC2544C}" srcOrd="0" destOrd="0" presId="urn:microsoft.com/office/officeart/2005/8/layout/process5"/>
    <dgm:cxn modelId="{A2C6F014-E9E9-4253-B0A5-A9C18DAAF454}" srcId="{D2D1019A-D07D-4982-A896-9E60860AC613}" destId="{F4BB7C75-7D45-47FD-852A-87D52EE57EA1}" srcOrd="4" destOrd="0" parTransId="{48FEA516-91CE-4144-A02C-8B3F67CFE12E}" sibTransId="{F8737475-3E4F-4AB3-8B1E-62B736FCA0C2}"/>
    <dgm:cxn modelId="{8D34DB17-E5CE-4BC7-85D9-77C5F16E432D}" srcId="{D2D1019A-D07D-4982-A896-9E60860AC613}" destId="{0EBDF1AD-8D73-4C62-84A0-FB5BE938065D}" srcOrd="2" destOrd="0" parTransId="{05751BB8-4702-4A45-AF76-748F545BC871}" sibTransId="{338A9AEF-3DD5-4757-8C23-BDF4C20F997D}"/>
    <dgm:cxn modelId="{0A06BA18-EE6F-4E4A-845E-8C11427DC28B}" type="presOf" srcId="{AA4C8E4D-F5B0-4A94-B68B-C7C0FBB303DB}" destId="{293D69DC-16D9-4423-8008-EAADF956B955}" srcOrd="1" destOrd="0" presId="urn:microsoft.com/office/officeart/2005/8/layout/process5"/>
    <dgm:cxn modelId="{CF0BFD28-5593-4870-B1F9-2F0958959A7C}" srcId="{D2D1019A-D07D-4982-A896-9E60860AC613}" destId="{901B9016-298A-4388-8969-BA2B49B2DC1C}" srcOrd="1" destOrd="0" parTransId="{2EA23299-C635-4694-9A4C-4B18673C0B92}" sibTransId="{AA4C8E4D-F5B0-4A94-B68B-C7C0FBB303DB}"/>
    <dgm:cxn modelId="{930C073C-5615-4266-A6D0-D080FB29449E}" type="presOf" srcId="{F8737475-3E4F-4AB3-8B1E-62B736FCA0C2}" destId="{7B768272-1F83-4978-A1E9-38524A39ACAE}" srcOrd="0" destOrd="0" presId="urn:microsoft.com/office/officeart/2005/8/layout/process5"/>
    <dgm:cxn modelId="{C825D443-1C04-42B1-8AA5-E3A334215100}" type="presOf" srcId="{CCF4927E-BEDB-4282-8F98-0B941C4F3433}" destId="{298C84BC-EB70-424D-8079-738591937CA4}" srcOrd="1" destOrd="0" presId="urn:microsoft.com/office/officeart/2005/8/layout/process5"/>
    <dgm:cxn modelId="{84FD5047-59A1-4A5F-86D9-AD7F0B009F67}" type="presOf" srcId="{4DC8A161-AE28-4992-88FF-8A205E431D87}" destId="{BE9F6B12-E1EA-4FC4-A111-F61F03F1934E}" srcOrd="0" destOrd="0" presId="urn:microsoft.com/office/officeart/2005/8/layout/process5"/>
    <dgm:cxn modelId="{EFFDE348-BD47-45B4-815E-5C8749EE0B55}" type="presOf" srcId="{D2D1019A-D07D-4982-A896-9E60860AC613}" destId="{4B845227-60AD-4139-A80E-4EFE5AEEA744}" srcOrd="0" destOrd="0" presId="urn:microsoft.com/office/officeart/2005/8/layout/process5"/>
    <dgm:cxn modelId="{346BD76E-7A86-4234-84CC-2C343292EB5D}" type="presOf" srcId="{901B9016-298A-4388-8969-BA2B49B2DC1C}" destId="{D0476655-B285-474E-8712-2EDC053F3AA5}" srcOrd="0" destOrd="0" presId="urn:microsoft.com/office/officeart/2005/8/layout/process5"/>
    <dgm:cxn modelId="{64C35F6F-7F17-436E-BDA2-AAAA4BAB4511}" type="presOf" srcId="{AA4C8E4D-F5B0-4A94-B68B-C7C0FBB303DB}" destId="{61A8EF37-9FDE-4C55-8B97-11562BBF3FFA}" srcOrd="0" destOrd="0" presId="urn:microsoft.com/office/officeart/2005/8/layout/process5"/>
    <dgm:cxn modelId="{201F3681-D1B0-477E-B155-13B2740093AD}" type="presOf" srcId="{338A9AEF-3DD5-4757-8C23-BDF4C20F997D}" destId="{532364DD-9F4D-42F7-9BFA-F19BADE8A86F}" srcOrd="0" destOrd="0" presId="urn:microsoft.com/office/officeart/2005/8/layout/process5"/>
    <dgm:cxn modelId="{C2A15081-9071-4911-8C0D-D8F76C8078BE}" srcId="{D2D1019A-D07D-4982-A896-9E60860AC613}" destId="{50420CF8-28E9-4F8A-B75E-5B073FC931A1}" srcOrd="6" destOrd="0" parTransId="{8195C042-998F-4593-B808-FC673C1723E8}" sibTransId="{BF5D7637-F8F7-4A0F-9DD6-70906B54A303}"/>
    <dgm:cxn modelId="{433A4F83-D9DE-4F73-A73F-BF920EBA5207}" srcId="{D2D1019A-D07D-4982-A896-9E60860AC613}" destId="{F5E86037-7C70-43F1-83EB-7616DF142ABE}" srcOrd="5" destOrd="0" parTransId="{75EC5EDC-A79C-49D1-A62D-D9E2D83FEB14}" sibTransId="{08FB642E-B093-4291-A2A0-2471385E8846}"/>
    <dgm:cxn modelId="{7AC54984-C0EB-4D09-8E20-56EFC10836F3}" type="presOf" srcId="{CCF4927E-BEDB-4282-8F98-0B941C4F3433}" destId="{92CCE521-B44E-4D6D-BEB9-66B40DB77733}" srcOrd="0" destOrd="0" presId="urn:microsoft.com/office/officeart/2005/8/layout/process5"/>
    <dgm:cxn modelId="{842F3693-43DC-4ED6-B6DE-A846079146FD}" type="presOf" srcId="{338A9AEF-3DD5-4757-8C23-BDF4C20F997D}" destId="{33778534-8C93-4B1A-BEB3-2347E4BA8388}" srcOrd="1" destOrd="0" presId="urn:microsoft.com/office/officeart/2005/8/layout/process5"/>
    <dgm:cxn modelId="{3E458894-D18E-4CFD-B7BF-65DA43D17FF4}" type="presOf" srcId="{F8737475-3E4F-4AB3-8B1E-62B736FCA0C2}" destId="{86338556-00FD-403F-8FBB-D046378F390C}" srcOrd="1" destOrd="0" presId="urn:microsoft.com/office/officeart/2005/8/layout/process5"/>
    <dgm:cxn modelId="{6A87C29A-455E-4E2C-996C-4F3FC7A7A022}" type="presOf" srcId="{F4B8ECEA-A4C4-4B40-83F9-8356059EE9BB}" destId="{A2AF40A0-7B04-47FF-B004-C97FEC344E2D}" srcOrd="0" destOrd="0" presId="urn:microsoft.com/office/officeart/2005/8/layout/process5"/>
    <dgm:cxn modelId="{3A8D979E-9146-4B4F-B511-F3707CDA3364}" type="presOf" srcId="{F4BB7C75-7D45-47FD-852A-87D52EE57EA1}" destId="{84644C19-A8C3-4740-B8AF-339FBD61864D}" srcOrd="0" destOrd="0" presId="urn:microsoft.com/office/officeart/2005/8/layout/process5"/>
    <dgm:cxn modelId="{3581E0A1-6093-4B31-8DF3-F8FFC6F17DFE}" type="presOf" srcId="{08FB642E-B093-4291-A2A0-2471385E8846}" destId="{FF1A2094-35F8-4D23-9D07-45FBF6581489}" srcOrd="0" destOrd="0" presId="urn:microsoft.com/office/officeart/2005/8/layout/process5"/>
    <dgm:cxn modelId="{18DF00AA-BEF8-44E3-80AD-58C3ED3F5977}" type="presOf" srcId="{670D6850-44E5-44B4-B0EE-DE1AC6BBEA64}" destId="{E147EE54-CB22-48E0-803C-FE1F4227149D}" srcOrd="0" destOrd="0" presId="urn:microsoft.com/office/officeart/2005/8/layout/process5"/>
    <dgm:cxn modelId="{16853FC4-F9CB-4D09-8519-13325FCB2A88}" type="presOf" srcId="{F5E86037-7C70-43F1-83EB-7616DF142ABE}" destId="{073E2D9D-E86F-4853-A22D-8AE98107AC9F}" srcOrd="0" destOrd="0" presId="urn:microsoft.com/office/officeart/2005/8/layout/process5"/>
    <dgm:cxn modelId="{D54A7ADF-DEFB-4425-A2E6-74832D163B65}" type="presOf" srcId="{670D6850-44E5-44B4-B0EE-DE1AC6BBEA64}" destId="{A2BD6A9A-F935-4AFB-99E0-C2BE5122B3F1}" srcOrd="1" destOrd="0" presId="urn:microsoft.com/office/officeart/2005/8/layout/process5"/>
    <dgm:cxn modelId="{9F59E2DF-73DB-450C-A82F-0862AA71F7D1}" srcId="{D2D1019A-D07D-4982-A896-9E60860AC613}" destId="{F4B8ECEA-A4C4-4B40-83F9-8356059EE9BB}" srcOrd="3" destOrd="0" parTransId="{4D7F00E8-7C20-48A6-B934-57AB31F74AAC}" sibTransId="{CCF4927E-BEDB-4282-8F98-0B941C4F3433}"/>
    <dgm:cxn modelId="{3E729AE2-DBD3-4E16-A13F-C1438FA35749}" srcId="{D2D1019A-D07D-4982-A896-9E60860AC613}" destId="{4DC8A161-AE28-4992-88FF-8A205E431D87}" srcOrd="0" destOrd="0" parTransId="{90A609B9-E5DD-47BD-9469-926B84D85401}" sibTransId="{670D6850-44E5-44B4-B0EE-DE1AC6BBEA64}"/>
    <dgm:cxn modelId="{C4E002F4-0AA8-479C-BB38-E7AA41E748D4}" type="presOf" srcId="{50420CF8-28E9-4F8A-B75E-5B073FC931A1}" destId="{418FB04E-828B-4A8B-970F-042E8D1EA631}" srcOrd="0" destOrd="0" presId="urn:microsoft.com/office/officeart/2005/8/layout/process5"/>
    <dgm:cxn modelId="{CF540419-A6D5-475F-A5AF-80D6125176B1}" type="presParOf" srcId="{4B845227-60AD-4139-A80E-4EFE5AEEA744}" destId="{BE9F6B12-E1EA-4FC4-A111-F61F03F1934E}" srcOrd="0" destOrd="0" presId="urn:microsoft.com/office/officeart/2005/8/layout/process5"/>
    <dgm:cxn modelId="{D72740EC-1838-4692-A835-7C0751C08544}" type="presParOf" srcId="{4B845227-60AD-4139-A80E-4EFE5AEEA744}" destId="{E147EE54-CB22-48E0-803C-FE1F4227149D}" srcOrd="1" destOrd="0" presId="urn:microsoft.com/office/officeart/2005/8/layout/process5"/>
    <dgm:cxn modelId="{FA4027D2-6C52-4D81-82F8-5B6498A3EB78}" type="presParOf" srcId="{E147EE54-CB22-48E0-803C-FE1F4227149D}" destId="{A2BD6A9A-F935-4AFB-99E0-C2BE5122B3F1}" srcOrd="0" destOrd="0" presId="urn:microsoft.com/office/officeart/2005/8/layout/process5"/>
    <dgm:cxn modelId="{7E48BEC9-1941-44B8-A18D-F315C40C652E}" type="presParOf" srcId="{4B845227-60AD-4139-A80E-4EFE5AEEA744}" destId="{D0476655-B285-474E-8712-2EDC053F3AA5}" srcOrd="2" destOrd="0" presId="urn:microsoft.com/office/officeart/2005/8/layout/process5"/>
    <dgm:cxn modelId="{568DCA3E-E55F-4756-8BBA-19CBF999A71A}" type="presParOf" srcId="{4B845227-60AD-4139-A80E-4EFE5AEEA744}" destId="{61A8EF37-9FDE-4C55-8B97-11562BBF3FFA}" srcOrd="3" destOrd="0" presId="urn:microsoft.com/office/officeart/2005/8/layout/process5"/>
    <dgm:cxn modelId="{A0847A12-0103-4D4D-B077-C72BBFF8E34A}" type="presParOf" srcId="{61A8EF37-9FDE-4C55-8B97-11562BBF3FFA}" destId="{293D69DC-16D9-4423-8008-EAADF956B955}" srcOrd="0" destOrd="0" presId="urn:microsoft.com/office/officeart/2005/8/layout/process5"/>
    <dgm:cxn modelId="{FAB05BC5-94FA-4BA1-B304-BD66E0A12BD5}" type="presParOf" srcId="{4B845227-60AD-4139-A80E-4EFE5AEEA744}" destId="{388373AE-3C8A-47C4-AB6F-24FF2FC2544C}" srcOrd="4" destOrd="0" presId="urn:microsoft.com/office/officeart/2005/8/layout/process5"/>
    <dgm:cxn modelId="{5C5DA481-E614-454B-BF29-820585EE48D3}" type="presParOf" srcId="{4B845227-60AD-4139-A80E-4EFE5AEEA744}" destId="{532364DD-9F4D-42F7-9BFA-F19BADE8A86F}" srcOrd="5" destOrd="0" presId="urn:microsoft.com/office/officeart/2005/8/layout/process5"/>
    <dgm:cxn modelId="{374531B7-D836-4648-8BA9-0E6A965A48D9}" type="presParOf" srcId="{532364DD-9F4D-42F7-9BFA-F19BADE8A86F}" destId="{33778534-8C93-4B1A-BEB3-2347E4BA8388}" srcOrd="0" destOrd="0" presId="urn:microsoft.com/office/officeart/2005/8/layout/process5"/>
    <dgm:cxn modelId="{3AAEA55B-0AE6-435C-9315-FC1CD72F51B4}" type="presParOf" srcId="{4B845227-60AD-4139-A80E-4EFE5AEEA744}" destId="{A2AF40A0-7B04-47FF-B004-C97FEC344E2D}" srcOrd="6" destOrd="0" presId="urn:microsoft.com/office/officeart/2005/8/layout/process5"/>
    <dgm:cxn modelId="{E9C46EFC-F45E-4C8D-88C1-FDE19686E4BD}" type="presParOf" srcId="{4B845227-60AD-4139-A80E-4EFE5AEEA744}" destId="{92CCE521-B44E-4D6D-BEB9-66B40DB77733}" srcOrd="7" destOrd="0" presId="urn:microsoft.com/office/officeart/2005/8/layout/process5"/>
    <dgm:cxn modelId="{38043257-7119-4184-A7B6-6176D6322F0F}" type="presParOf" srcId="{92CCE521-B44E-4D6D-BEB9-66B40DB77733}" destId="{298C84BC-EB70-424D-8079-738591937CA4}" srcOrd="0" destOrd="0" presId="urn:microsoft.com/office/officeart/2005/8/layout/process5"/>
    <dgm:cxn modelId="{35FFE247-F2E0-4E3B-8991-227D17E1FB90}" type="presParOf" srcId="{4B845227-60AD-4139-A80E-4EFE5AEEA744}" destId="{84644C19-A8C3-4740-B8AF-339FBD61864D}" srcOrd="8" destOrd="0" presId="urn:microsoft.com/office/officeart/2005/8/layout/process5"/>
    <dgm:cxn modelId="{EB687501-749B-40A8-9513-2271E001DBF5}" type="presParOf" srcId="{4B845227-60AD-4139-A80E-4EFE5AEEA744}" destId="{7B768272-1F83-4978-A1E9-38524A39ACAE}" srcOrd="9" destOrd="0" presId="urn:microsoft.com/office/officeart/2005/8/layout/process5"/>
    <dgm:cxn modelId="{3EE54E3D-6999-4B57-B706-2CB662161479}" type="presParOf" srcId="{7B768272-1F83-4978-A1E9-38524A39ACAE}" destId="{86338556-00FD-403F-8FBB-D046378F390C}" srcOrd="0" destOrd="0" presId="urn:microsoft.com/office/officeart/2005/8/layout/process5"/>
    <dgm:cxn modelId="{B6523F90-A57B-4C8B-ADBA-293DD3D72C5E}" type="presParOf" srcId="{4B845227-60AD-4139-A80E-4EFE5AEEA744}" destId="{073E2D9D-E86F-4853-A22D-8AE98107AC9F}" srcOrd="10" destOrd="0" presId="urn:microsoft.com/office/officeart/2005/8/layout/process5"/>
    <dgm:cxn modelId="{5D82A032-9C40-4952-8800-76892808A2BF}" type="presParOf" srcId="{4B845227-60AD-4139-A80E-4EFE5AEEA744}" destId="{FF1A2094-35F8-4D23-9D07-45FBF6581489}" srcOrd="11" destOrd="0" presId="urn:microsoft.com/office/officeart/2005/8/layout/process5"/>
    <dgm:cxn modelId="{7E80FBF1-1DAF-4532-9BB2-9E666ED9A269}" type="presParOf" srcId="{FF1A2094-35F8-4D23-9D07-45FBF6581489}" destId="{AF7A2BA9-55CA-4837-9CED-73B4071C7C7B}" srcOrd="0" destOrd="0" presId="urn:microsoft.com/office/officeart/2005/8/layout/process5"/>
    <dgm:cxn modelId="{185D51EC-5441-46C4-AB74-3815497FE21F}" type="presParOf" srcId="{4B845227-60AD-4139-A80E-4EFE5AEEA744}" destId="{418FB04E-828B-4A8B-970F-042E8D1EA631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F6B12-E1EA-4FC4-A111-F61F03F1934E}">
      <dsp:nvSpPr>
        <dsp:cNvPr id="0" name=""/>
        <dsp:cNvSpPr/>
      </dsp:nvSpPr>
      <dsp:spPr>
        <a:xfrm>
          <a:off x="3331" y="246492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1.</a:t>
          </a:r>
          <a:r>
            <a:rPr lang="en-US" sz="1400" kern="1200" dirty="0"/>
            <a:t> Obtain open-loop transfer function</a:t>
          </a:r>
        </a:p>
      </dsp:txBody>
      <dsp:txXfrm>
        <a:off x="28929" y="272090"/>
        <a:ext cx="1405459" cy="822797"/>
      </dsp:txXfrm>
    </dsp:sp>
    <dsp:sp modelId="{E147EE54-CB22-48E0-803C-FE1F4227149D}">
      <dsp:nvSpPr>
        <dsp:cNvPr id="0" name=""/>
        <dsp:cNvSpPr/>
      </dsp:nvSpPr>
      <dsp:spPr>
        <a:xfrm>
          <a:off x="1588172" y="502864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8172" y="575114"/>
        <a:ext cx="216167" cy="216750"/>
      </dsp:txXfrm>
    </dsp:sp>
    <dsp:sp modelId="{D0476655-B285-474E-8712-2EDC053F3AA5}">
      <dsp:nvSpPr>
        <dsp:cNvPr id="0" name=""/>
        <dsp:cNvSpPr/>
      </dsp:nvSpPr>
      <dsp:spPr>
        <a:xfrm>
          <a:off x="2042649" y="246492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2. </a:t>
          </a:r>
          <a:r>
            <a:rPr lang="en-US" sz="1400" kern="1200" dirty="0"/>
            <a:t>Choose poles to eliminate</a:t>
          </a:r>
        </a:p>
      </dsp:txBody>
      <dsp:txXfrm>
        <a:off x="2068247" y="272090"/>
        <a:ext cx="1405459" cy="822797"/>
      </dsp:txXfrm>
    </dsp:sp>
    <dsp:sp modelId="{61A8EF37-9FDE-4C55-8B97-11562BBF3FFA}">
      <dsp:nvSpPr>
        <dsp:cNvPr id="0" name=""/>
        <dsp:cNvSpPr/>
      </dsp:nvSpPr>
      <dsp:spPr>
        <a:xfrm>
          <a:off x="3627490" y="502864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7490" y="575114"/>
        <a:ext cx="216167" cy="216750"/>
      </dsp:txXfrm>
    </dsp:sp>
    <dsp:sp modelId="{388373AE-3C8A-47C4-AB6F-24FF2FC2544C}">
      <dsp:nvSpPr>
        <dsp:cNvPr id="0" name=""/>
        <dsp:cNvSpPr/>
      </dsp:nvSpPr>
      <dsp:spPr>
        <a:xfrm>
          <a:off x="4081966" y="246492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3. </a:t>
          </a:r>
          <a:r>
            <a:rPr lang="en-US" sz="1400" kern="1200" dirty="0"/>
            <a:t>Root locus</a:t>
          </a:r>
        </a:p>
      </dsp:txBody>
      <dsp:txXfrm>
        <a:off x="4107564" y="272090"/>
        <a:ext cx="1405459" cy="822797"/>
      </dsp:txXfrm>
    </dsp:sp>
    <dsp:sp modelId="{532364DD-9F4D-42F7-9BFA-F19BADE8A86F}">
      <dsp:nvSpPr>
        <dsp:cNvPr id="0" name=""/>
        <dsp:cNvSpPr/>
      </dsp:nvSpPr>
      <dsp:spPr>
        <a:xfrm>
          <a:off x="5666807" y="502864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66807" y="575114"/>
        <a:ext cx="216167" cy="216750"/>
      </dsp:txXfrm>
    </dsp:sp>
    <dsp:sp modelId="{A2AF40A0-7B04-47FF-B004-C97FEC344E2D}">
      <dsp:nvSpPr>
        <dsp:cNvPr id="0" name=""/>
        <dsp:cNvSpPr/>
      </dsp:nvSpPr>
      <dsp:spPr>
        <a:xfrm>
          <a:off x="6121284" y="246492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4. </a:t>
          </a:r>
          <a:r>
            <a:rPr lang="en-US" sz="1400" kern="1200" dirty="0"/>
            <a:t>Choose K=KD</a:t>
          </a:r>
        </a:p>
      </dsp:txBody>
      <dsp:txXfrm>
        <a:off x="6146882" y="272090"/>
        <a:ext cx="1405459" cy="822797"/>
      </dsp:txXfrm>
    </dsp:sp>
    <dsp:sp modelId="{92CCE521-B44E-4D6D-BEB9-66B40DB77733}">
      <dsp:nvSpPr>
        <dsp:cNvPr id="0" name=""/>
        <dsp:cNvSpPr/>
      </dsp:nvSpPr>
      <dsp:spPr>
        <a:xfrm rot="5400000">
          <a:off x="6695206" y="1222451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741237" y="1248671"/>
        <a:ext cx="216750" cy="216167"/>
      </dsp:txXfrm>
    </dsp:sp>
    <dsp:sp modelId="{84644C19-A8C3-4740-B8AF-339FBD61864D}">
      <dsp:nvSpPr>
        <dsp:cNvPr id="0" name=""/>
        <dsp:cNvSpPr/>
      </dsp:nvSpPr>
      <dsp:spPr>
        <a:xfrm>
          <a:off x="6121284" y="1703148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5. </a:t>
          </a:r>
          <a:r>
            <a:rPr lang="en-US" sz="1400" kern="1200" dirty="0"/>
            <a:t>Obtain KP, KI from KD</a:t>
          </a:r>
        </a:p>
      </dsp:txBody>
      <dsp:txXfrm>
        <a:off x="6146882" y="1728746"/>
        <a:ext cx="1405459" cy="822797"/>
      </dsp:txXfrm>
    </dsp:sp>
    <dsp:sp modelId="{7B768272-1F83-4978-A1E9-38524A39ACAE}">
      <dsp:nvSpPr>
        <dsp:cNvPr id="0" name=""/>
        <dsp:cNvSpPr/>
      </dsp:nvSpPr>
      <dsp:spPr>
        <a:xfrm rot="10800000">
          <a:off x="5684287" y="1959519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776930" y="2031769"/>
        <a:ext cx="216167" cy="216750"/>
      </dsp:txXfrm>
    </dsp:sp>
    <dsp:sp modelId="{073E2D9D-E86F-4853-A22D-8AE98107AC9F}">
      <dsp:nvSpPr>
        <dsp:cNvPr id="0" name=""/>
        <dsp:cNvSpPr/>
      </dsp:nvSpPr>
      <dsp:spPr>
        <a:xfrm>
          <a:off x="4081966" y="1703148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6. </a:t>
          </a:r>
          <a:r>
            <a:rPr lang="en-US" sz="1400" kern="1200"/>
            <a:t>Fine tune PID based on system response</a:t>
          </a:r>
          <a:endParaRPr lang="en-US" sz="1400" kern="1200" dirty="0"/>
        </a:p>
      </dsp:txBody>
      <dsp:txXfrm>
        <a:off x="4107564" y="1728746"/>
        <a:ext cx="1405459" cy="822797"/>
      </dsp:txXfrm>
    </dsp:sp>
    <dsp:sp modelId="{FF1A2094-35F8-4D23-9D07-45FBF6581489}">
      <dsp:nvSpPr>
        <dsp:cNvPr id="0" name=""/>
        <dsp:cNvSpPr/>
      </dsp:nvSpPr>
      <dsp:spPr>
        <a:xfrm rot="10800000">
          <a:off x="3644969" y="1959519"/>
          <a:ext cx="308810" cy="361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737612" y="2031769"/>
        <a:ext cx="216167" cy="216750"/>
      </dsp:txXfrm>
    </dsp:sp>
    <dsp:sp modelId="{418FB04E-828B-4A8B-970F-042E8D1EA631}">
      <dsp:nvSpPr>
        <dsp:cNvPr id="0" name=""/>
        <dsp:cNvSpPr/>
      </dsp:nvSpPr>
      <dsp:spPr>
        <a:xfrm>
          <a:off x="2042649" y="1703148"/>
          <a:ext cx="1456655" cy="87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7.</a:t>
          </a:r>
          <a:r>
            <a:rPr lang="en-US" sz="1400" kern="1200"/>
            <a:t> Check stability</a:t>
          </a:r>
          <a:endParaRPr lang="en-US" sz="1400" kern="1200" dirty="0"/>
        </a:p>
      </dsp:txBody>
      <dsp:txXfrm>
        <a:off x="2068247" y="1728746"/>
        <a:ext cx="1405459" cy="82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0:51.291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E71224"/>
    </inkml:brush>
    <inkml:brush xml:id="br6">
      <inkml:brushProperty name="width" value="0.16" units="cm"/>
      <inkml:brushProperty name="height" value="0.16" units="cm"/>
      <inkml:brushProperty name="color" value="#CC0066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5307 291 1024,'0'0'0,"0"-26"384,0 26 128,0-26 2944,0 26 0,0 0-3456,0 0 128,0-27 256,27 27 128,-27 0-128,0-26 128,0 26 128,0-27 0,-27 1-256,1-1 0,-1 27 384,-26-26 128,1-1-896,-28 27 128,27-26-128,-26 26 0,0 0 896,26 0 0,-27 0-896,1 0 0,-1-27 0,1 54 0,-27-27 511,27 0 129,-27 26-256,-26-26 0,-1 53-512,1-26 128,0 26 0,0 0 128,-1-1 640,27 1 0,27 27-1280,-27-27 128,0 26 768,1-26 0,-1 0-384,0 26 0,27-26-128,-1 27 0,1-1 128,-1 0 0,28 27 0,-28-27 0,1 1 0,26-1 128,-27-26-256,1 27 0,0-1 128,52 0 0,-26-26 0,27 27 128,-1-1-256,1-26 0,-27 26 384,27-26 0,-1 0-256,1 26 0,26 1 0,-53-1 0,0 27 128,0 0 0,0 0 0,27 0 128,-1-1-256,1-25 0,-1-27-128,27 0 0,-26-1 128,26 28 0,0-27 384,0 0 128,0 26-768,0-26 128,-27 0 0,27 0 128,0 0-128,0-27 0,0 1 384,0-1 128,0 1-1664,27-1 0,-27-26 2560,0 26 0,0-26-1408,0 0 128,0 27-128,0-27 128,0 0-1408,0 0 128,0 0 384,0 0 129,0 0-4097,0-27 128,0 1 1408</inkml:trace>
  <inkml:trace contextRef="#ctx0" brushRef="#br0" timeOffset="1186.5626">730 2778 7296,'33'33'0,"0"0"0,-33-33 128,0 0 896,0 0 0,0-33-384,0 66 0,0 33-512,33 1 128,0-1 128,0 66 0,0-33 0,1 34 128,32-1-384,-33 33 128,0 1 128,0-67 128,0-33-128,0-33 0,0 33-384,-33-66 0,0 33-128,0-33 128,0 0-1152,0-33 128,-33 0-4224,33-66 0,0 33 5504</inkml:trace>
  <inkml:trace contextRef="#ctx0" brushRef="#br0" timeOffset="1371.4333">730 2831 5888,'26'0'0,"1"27"128,-27-27 128,-27 0 512,27-27 0,-26 27-384,26 0 0,26 0-384,1 0 128,26 0 256,0 0 0,-27 0-256,54 0 128,-27 0-256,0-26 0,26 26 0,0 0 128,1 0-128,-27 0 0,26-26 0,0 26 0,-26 0 128,0 0 0,0-27-128,0 27 0,-26 0 128,-1 0 0,0 0-128,1 27 0,-27-27 128,26 0 128,-26 0-128,0 26 0,0-26-128,0 26 0,0-26 128,0 0 0,0 27-128,0-27 0,-26 0 0,26 0 0,0 26 0,0 1 128,-27-1-128,1-26 0,0 27 256,26-1 0,-27 1-128,1 26 0,-1-27-128,1 27 128,-1 0 0,-26 0 128,0 0-128,0 26 128,27 1 128,-27-1 128,27 0-256,-1-26 0,1 0-256,-1-26 0,27-1 0,0 1 0,0-1 0,0-26 0,0-26-1024,27 26 128,-1-27-2176,-26 1 128,27-27-896</inkml:trace>
  <inkml:trace contextRef="#ctx0" brushRef="#br0" timeOffset="3219.3454">1021 3043 1280,'27'26'0,"-1"1"128,-26-27 0,0-27 768,0 27 128,-26 0-512,26 0 128,-27-26-512,27 26 128,0 0 256,0 0 128,0 0-384,0 0 0,0 0-256,0 0 0,0 0 384,0 0 128,0 0-384,0 0 0,0 0 0,0 0 128,27 0-256,-27-27 128,0 27-128,26-26 128,-26-1 0,27 1 128,-1 26 128,-26 0 128,27-27-256,-27 27 0,26 0 128,-26 0 0,27 0-256,-27 0 0,26 0 256,-26 0 128,0 0-384,0 0 128,27 0-128,-54 27 0,27-27 0,0 26 128,-26 1-128,26-1 128,-27 1-256,1-1 128,26 1 256,-27-1 0,27-26-384,-26 27 128,26-27-128,0 0 0,26 0 384,1-27 0,-1 1-256,27-1 0,-26 1-256,-1-27 128,27 26 128,-26 1 0,-1 26-128,1-27 0,-1 27 0,-26 0 0,0 27 0,0-1 128,-26 1-128,26 26 0,-27-27 128,1 27 128,-1-26-256,1 26 0,-1-27-128,1 1 0,26-27 0,0 0 128,0 0 0,26 0 0,1-27-128,-1 1 128,1-1 0,26 1 0,-27-1 0,1 1 0,-27 26-128,26-27 128,-26 27-128,0 0 128,27 0 0,-27 27 128,-27-1 0,1 1 0,26-1-128,-53 27 0,26-26 0,1 26 0,-1-1 128,1-25 0,26 26-256,0-53 0,0-53 128,53 0 0,-27 0-128,27 0 128,0 0 0,0 0 0,-27 0 0,1 0 0,-1 27 0,1-1 0,-27 27 0,0 0 0,0 0 0,0 27 0,0-1 0,-27 1 0,-26-1 0,27 27 128,-27 0-256,27 0 128,-27-26 0,26 26 0,1-27 0,-1-26 0,1 26 0,26-52 0,-27 26 0,1-26 0,-1-1 0,27 1 0,-26-1 0,26 1 128,-27 26-128,1-27 0,-1 1 0,27-1 0,-26 27-128,-1-26 0,1-1 128,26 1 0,-27-1 0,1 1 0,26-1 128,-27 27 0,1-26-128,26 26 0,-27 0 0,27 0 0,0 26-128,0 1 128,0-1 0,27 1 0,-27-1 0,26 27 0,-26 27 0,27-27 0,-1 26-128,-26 0 0,27 27 128,-1-26 0,1 26-128,-1-27 128,1 0 0,-1 1 0,-26-27 0,27 0 0,-27 26 0,26-52 0,-26 26 0,0-27 0,0 1 0,27-1 0,-27-26 0,0 0 0,0 26-128,0-52 128,26 0 0,-26-1 0,0 1-128,0-1 128,27-26 0,-27 27 0,0-1 0,0 1 0,26-1 0,-26 1 0,0-27-128,27 26 128,-27 1-128,26-27 0,1 0 0,-1 0 128,1 0-128,-1-26 128,1 26-128,-1 0 128,0-27-128,1 27 0,-1 1 128,1-1 0,26 0-128,-27 26 128,-26 1-128,27-27 128,-27 26 0,26 1 0,-26 26 0,27-27 0,-27 1 0,0 26 0,0-27 0,0 27 0,26 0-128,-26 0 128,0 0-2944,0 0 128,0 0-2048</inkml:trace>
  <inkml:trace contextRef="#ctx0" brushRef="#br1" timeOffset="13769.6438">2952 2515 3584,'27'-27'0,"26"1"128,-53 26 0,0 0 512,-27 0 128,1 0 128,-1-27 0,27 1-256,0-1 0,27-26-256,-27 27 0,26-27 0,1 0 0,-1 0-384,0 0 128,1-26 0,26 26 128,-27-27 128,1 27 128,26-26-256,0 0 0,0 26-384,-1 0 128,28 0 0,-27 0 0,0 26 0,26-26 0,0 0 0,-26 27 128,27-27 0,-27 27 0,0-27 0,0 26 128,26 1-384,-26-1 0,26-26 128,-26 27 0,0 26-128,0-27 0,-26 1 128,25-1 0,1 1 0,-26 26 0,26-26 128,-27-1 0,27 27-128,-26 0 0,26-26 0,-27 26 128,27 0-256,-27 0 0,1 0 128,-1 0 0,1 0 0,-1 0 0,1 0 0,-27 0 128,0 0-128,0 0 128,26 0-128,-26 0 0,0 0-2688,0 0 0,0 0-1408</inkml:trace>
  <inkml:trace contextRef="#ctx0" brushRef="#br1" timeOffset="14848.2566">4673 748 2688,'33'0'0,"0"33"640,-33-33 128,-33-33 384,33 33 128,-33-34-384,33 34 0,-33 0-512,33 0 128,0 0 512,0 34 0,0-1-640,-33 33 128,33 0-384,0 0 128,0 33-128,0-33 128,0 1-256,0-34 128,0 0 0,0 0 0,0 0-128,0-33 128,33-33-128,-33 0 128,33 33-128,0-33 0,0 0 0,0-1 128,0-32-128,0 33 0,0-33 0,33 33 0,0 0 0,1 33 0,-1-33 0,0 0 0,-33 33 0,33 0 0,-33-33 0,0 33 0,0 0 0,0-33 0,-33 33 128,0 0 0,0 0-128,0 0 128,-33 33-128,0-33 0,0 0 0,-33 0 0,33 0 0,0 0 128,-33 0-128,0 0 128,32 0-128,-32 0 128,33 0-128,-33 0 0,0 0 0,33 0 128,0 0-128,0 0 0,0 0 0,33 0 128,0 0-128,0 0 0,0 0 0,0 0 0,0 0 0,0 0 0,0 0 0,0 0 0,0 0 0,0 0 0,0 0 0,0 0 0,0 0 0,0 0 0,0 0 0,0 0 0,-33 0 0,33 0 128,0 0-128,0 0 0,0 0 128,0 0 0,0 0-128,0 0 0,0 0 0,0 0 0,-33 0 0,33 0 0,0 0 0,0 0 0,-34-33-128,1 33 128,0 0 0,0 0 0,0 0 0,0 0 0,0 0 0,33 0 0,-33 0 0,0 0 0,33 0-128,-33 0 128,33 0 0,0 0 0,0 0 0,0 0 0,0 0 0,0 0 0,0 0 0,0 0 0,0 0 0,0 0 0,0 0 0,0 0 0,0 0 0,0 0 0,0 0 0,0 0 0,0 0 0,0 0 0,0 0 0,0 0 0,0 33 0,33-33 128,-33 33-128,33 0 128,0 0-128,0 0 0,0 33 0,0-66 128,0 33-128,0 0 0,0 0 0,1 0 0,-34-33 0,33 34 0,-33-1 0,0-33 0,33 33-2176,-33-33 128,0 0-5248</inkml:trace>
  <inkml:trace contextRef="#ctx0" brushRef="#br1" timeOffset="16101.2466">4593 1185 5504,'33'0'0,"-33"-33"128,0 33 128,0-34 512,0 34 0,33 0-640,-33 0 0,0-33 0,0 33 0,33-33 0,0 33 128,0-33 0,33 0 0,0 33-128,-33 0 0,34-33-256,-34 33 128,0 0-640,0 0 128,0 33-4736</inkml:trace>
  <inkml:trace contextRef="#ctx0" brushRef="#br2" timeOffset="25541.9375">3693 3043 5760,'27'-26'0,"26"-27"384,-53 53 128,0 0-128,0 0 0,-27 26 128,27-26 128,-26 0-256,52-26 128,-26-1 0,27 1 128,-27-27-128,26 26 0,0-52-256,1 26 0,26 0-128,0-26 0,0 26-128,0-27 128,26 27-128,0-26 128,1 0-128,26-1 128,0-26-128,-1 27 128,1 26-128,-26-26 128,-1 52-128,0-26 0,27 0 0,-26 0 128,-54 27-128,27 0 0,0-1 0,0 1 0,0 26 0,-27-27 0,27 1 0,0-1 0,-26 27 0,26 0 0,-27-26 0,27 26 128,-26 0-128,-1 0 0,27 0 0,-27-27 128,27 27-128,-26 0 0,-1 0 0,1 0 0,-1 0 0,-26 0 128,27 0-128,-27 0 0,0 0 0,0 0 0,0 0 0,0 0 128,0 0-128,0 0 0,0 0-128,0 0 0,0 0-3328,0 0 0,0 0-128</inkml:trace>
  <inkml:trace contextRef="#ctx0" brushRef="#br2" timeOffset="26757.9189">5175 1535 8064,'53'0'0,"27"0"128,-80 0 0,-27 0 128,1 26 0,26 1 640,-27 26 0,27-27-256,0 27 0,0-26-384,0 25 0,27-25-128,-27-1 128,26 1-128,-26-1 0,0-26 0,0 27 0,0-27-128,0 0 128,0 0-128,0 0 0,0-27 0,0 1 128,27 26-128,-27-27 128,26 1-128,0-1 0,1 1 0,-1 0 0,27-27 0,0 26 0,27-26 0,-27 27 0,26-1 0,-26 1 0,0 26 0,0-27 0,0 1 0,-27 26 0,1-27 0,-1 27 0,-26 0 128,27 0 0,-27 0 0,0 0 0,0 0-128,0 0 128,0 0-128,-27 0 0,1 0 128,-1 0 0,-26 0-128,0 0 0,0 0 0,1 0 0,-1 0 0,0 0 128,-27 0-128,27 0 0,0 0 128,0 0 0,0 0-128,27 0 0,-27 0 0,0 0 0,27 0 0,-1 0 0,1 0 0,-1 0 0,1 0 0,26 0 0,-27 27 0,27-27 128,0 0-128,0 0 0,0 0 0,0 0 128,0 0-128,0 0 0,-26 0 0,26 0 0,-27 0 0,1 0 0,26 0 0,-27 0 0,27 0 0,0 0 0,-26 0-128,26 0 128,0 0 128,0 0 0,-27 0-128,27 0 128,0 0-128,0 0 128,0 0-256,0 0 128,0 0 0,0 0 128,0 0-256,0 0 128,0 0 0,0 0 128,0 0-128,0 0 0,0 0 0,0 0 0,27 26 256,-1 1 0,1-1-384,26 1 128,-27-1 0,27 1 0,0-1 0,-26 1 128,-1-27 383,1 26 1,-1 1-640,1-1 128,-1-26-384,-26 0 1,0 26-4353,0-26 0,0 0 1280</inkml:trace>
  <inkml:trace contextRef="#ctx0" brushRef="#br3" timeOffset="33799.7012">4487 3811 1792,'0'-26'0,"0"26"1280,0 0 128,-27 0-512,27 0 128,0 0-128,0 0 0,0 0-384,0 0 128,0 0-512,0 0 128,0 0 0,0 0 0,0 0-256,0-27 0,0 1 640,27 26 0,-27-53-512,26 26 0,1-26 0,-1 0 128,1 0-128,-1 0 128,1 0-128,-1 1 128,27-28-128,0 27 128,26-26-128,-26-1 0,27 27 0,-1 1 0,-26-28-128,26 1 128,27-1-128,-53 27 128,0 0 0,27 27 0,-27 0 0,-1-1 0,28 1-128,-27-1 0,0 1 0,0 26 0,0-27 0,0 1 0,-27 26 0,0-27 0,27 1 0,-26-1 128,-1 27-128,1-26 0,-27-1 0,26 27 128,1 0-128,-1-26 0,-26 26 0,0 0 128,27 0-128,-1-27 0,1 27 0,-27 0 0,26 0 0,-26 0 0,27 0 0,-27 0 0,0 0-128,0 0 128,0 0-384,0 0 0,0 0-1152,0 0 0,0 0-3456,0 0 0,0 0 5888</inkml:trace>
  <inkml:trace contextRef="#ctx0" brushRef="#br3" timeOffset="37689.8134">5625 2170 6528,'0'0'0,"0"34"0,0-34 0,0 0 384,0 33 0,33 33 128,-33 0 0,33 0-256,33 0 128,-33 0-256,33-33 0,-33 0 0,33 34 128,-33-34-128,0 0 128,0-33-256,-33 33 128,34-33-384,-34-33 0,0 0-1664,0 0 0,-34 0-1536</inkml:trace>
  <inkml:trace contextRef="#ctx0" brushRef="#br3" timeOffset="38369.1911">5658 2230 5632,'0'33'0,"0"0"384,0-33 0,0-33 1024,0 33 0,-33 0-1024,33 0 128,0-33 128,0 33 0,33 0-640,33 0 128,-33 0 128,66 0 0,-33 0-128,33 0 128,1-33-256,-1 33 0,0 0 0,0 0 128,0 0 0,1 0 0,-34 0-128,0 0 128,0 0-128,0 0 128,-33 0 0,0 0 0,1 0 128,-68 0 0,1 33-256,33-33 128,0 0-128,0 0 0,0 0 128,0 0 128,-33 0-256,0 0 0,0 0 0,0 33 128,0-33-128,-33 0 0,0 33 128,0 0 0,-1 0-128,1 0 128,0 0-128,33 0 0,0 0 0,-33 0 0,33 0 128,0-33 128,0 33-256,33-33 0,-33 0 0,33 0 0,-34 33-128,34-33 128,0 0 0,0 0 0,0 0 0,0 0 0,0 0 0,0 0 0,0 0 0,0 0 0,34 0 128,-34 0 128,0 0-384,0 0 128,33-33 0,-33 33 0,0 0-128,0 0 0,0 0-3072,33-33 128,0 0-2304</inkml:trace>
  <inkml:trace contextRef="#ctx0" brushRef="#br4" timeOffset="290428.0542">4819 4298 5120,'0'-18'0,"18"-19"256,-18 37 128,0-18 384,-18 18 0,18-18 768,18-18 0,-18-1-896,18 1 128,0-36-512,18 17 128,1-17-256,17-19 128,19 18-128,-19 19 128,-18 18-128,1 17 0,-19 1-512,0 18 0,-18 18-3840,0 19 0,0-19 2560</inkml:trace>
  <inkml:trace contextRef="#ctx0" brushRef="#br4" timeOffset="296354.5176">5316 3985 6528,'0'0'0,"-18"18"256,18-18 0,0 0 1024,0 0 128,0 0-1152,-18 18 0,-19-18 256,1 18 128,-18 1-256,17-19 0,1 0-256,0 18 128,-1-36-256,19 18 128,-18-19-128,18 19 0,18-18 0,0 0 0,0 18 0,0 0 128,0-18-128,0 18 0,0 0 0,0 18 0,0-18 0,18 36 0,-18-17 0,18 17 128,0 0-128,0 0 128,-18 1 0,19-1 0,-1 18-128,-18-17 128,18-1 0,-18 0 0,18-18 0,-18 1 128,0-1-256,0 0 0,0-18-1792,0 0 128,0 0-5504</inkml:trace>
  <inkml:trace contextRef="#ctx0" brushRef="#br4" timeOffset="297155.5613">5312 4420 2432,'0'0'0,"0"0"640,0 0 0,-18 18 0,0-18 0,0 19 1024,0 17 128,0 0-1408,-1 0 0,19 1 256,-18-1 128,18 18-384,-18-17 128,18-1-384,18-18 0,-18 0-128,18-18 128,19-18-128,-1 0 0,-18-18 0,0 18 0,19-37 0,-19 19 0,0 0 0,-18-19 128,0 37 0,-18-18 0,0 18-128,18-1 128,-19 19-256,1 0 128,0 19-1792,0-19 128,0 18-4096</inkml:trace>
  <inkml:trace contextRef="#ctx0" brushRef="#br5" timeOffset="308088.3986">2406 2621 7168,'18'0'0,"18"0"256,-18 18 128,1-18 896,-19 18 0,18-18-640,0 18 0,0 0-384,18 0 0,1 0 0,-1-18 0,0 19-256,0-1 128,1-18-128,-1 0 128,-18 18-128,0-18 0,-18 0 0,0 0 0,0-18-640,-18 18 128,0 0 384,-18-18 128,18 18 0,-1 0 0,1 0-128,0 0 128,0 0 0,18 18 0,-18 0 0,18 18 0,0-18-128,0 37 128,18-19 0,-18 18 0,0-17 128,0 17 0,-18 1 128,0-19 0,0 18 128,-1-17 0,-17-1 0,18-18 128,-18-18-512,-1 0 128,1-18-128,18 18 128,-18-36 0,18 17 0,-1 1-256,19 0 128,0 0-1408,0 0 0,0 0-6400</inkml:trace>
  <inkml:trace contextRef="#ctx0" brushRef="#br5" timeOffset="309620.8736">2845 3216 2432,'0'0'0,"-18"19"640,18-19 0,0 0 0,0 0 0,0 0-384,-18 36 0,0 0 512,18 0 0,-18 1 0,18-1 128,0 0-768,0-18 0,0 1 0,18-1 0,0 0-128,0-18 0,0-18 128,18 18 128,-17-37-256,-1 19 0,-18-18 0,18 0 0,-18-1 128,-18 19 0,18-18 256,-18 18 0,-1 18-384,1 0 0,0 18 0,0-18 0,0 18-4352,18 0 0,-18 0 4480</inkml:trace>
  <inkml:trace contextRef="#ctx0" brushRef="#br6" timeOffset="314598.0726">3360 3288 3328,'18'18'0,"1"19"512,-19-37 0,0 0 768,0 0 128,-19 0-640,19 18 0,-18 18 0,18 0 128,0 19-256,-18 17 0,18 1-384,0-1 128,0 1-256,-18-19 128,18-17-256,0-19 128,0 18-128,0-36 0,0 0-1664,0 0 128,0-36-2048,18 18 0,-18-19 3200</inkml:trace>
  <inkml:trace contextRef="#ctx0" brushRef="#br6" timeOffset="315900.9612">3324 3332 3328,'0'15'0,"0"14"768,0-29 0,15 0 128,-15-29 0,14 0-768,1 14 0,-1-14 0,15 15 128,0 14 640,0 0 128,1 0-1024,-1 14 0,0 15 0,-15-14 128,1 14-128,-1 14 128,-28-14-128,-1 0 128,-14 15 256,0-15 0,0 0-384,0 0 0,0-14 128,0-15 0,14 0-128,1 0 0,-1 0 0,15 0 0,0 0-128,15 0 0,-1 0 0,15 0 128,0 14 0,0 1 0,1 14 0,-16 0 0,1 0 0,-1 0 0,-28 14 0,-1-14 0,1 0 0,-16 0 128,1 0 256,0-14 128,-14 0-384,14-1 128,14-14-256,-14 0 0,14-14-128,15-1 128,0 0-4864,0-14 0,15 15 5120</inkml:trace>
  <inkml:trace contextRef="#ctx0" brushRef="#br6" timeOffset="315901.9612">3717 3768 5248,'0'0'0,"-15"14"640,15-14 0,-15 15-512,15-15 128,-14 14 768,-1 1 128,15 14-512,0 0 0,-14 0 0,14 0 0,14 15-512,-14-15 128,15-15-256,-15 1 128,29-15-128,-14-15 128,-1 1-128,15-15 128,-14 0-128,-1 0 0,1-1 0,-15 1 128,-15 0 0,1 15 0,-1-1-128,1 15 128,-1-14-256,1 28 128,14-14-2176,-15 0 0,15 15-3200</inkml:trace>
  <inkml:trace contextRef="#ctx0" brushRef="#br7" timeOffset="320102.6532">15 4421 7552,'0'0'0,"0"0"384,0 0 128,-15-29 384,15 0 128,0-14-640,15 13 128,-15-13-128,29-1 128,-15 15-256,15 0 128,0 14 0,0 30 0,1 14-256,13-14 128,1 14 1280,14 0 127,-15 0-1663,30-29 0,0 0 640,-15-15 0,0-14-896,-15 0 0,-14 15-1919,-14-1-1,0 0-3712,-30 1 128,15-1 6144</inkml:trace>
  <inkml:trace contextRef="#ctx0" brushRef="#br7" timeOffset="320450.8985">363 4261 8576,'18'0'0,"18"0"0,-36 18 128,-18 18 512,0 19 128,18-1 256,0 0 0,0 19-384,0 18 0,36 18 640,1-55 0,-1 0-1280,0-17 0,19-37-128,-19 0 0,0-18-1024,-18-1 128,19 1-8448</inkml:trace>
  <inkml:trace contextRef="#ctx0" brushRef="#br7" timeOffset="322624.7062">816 4595 4992,'0'0'0,"0"0"-128,-18 36 0,18-18 256,0 19 128,0 17 768,0-18 128,0 19-768,0-19 128,18 19 0,-18-19 128,37 0-256,-19-36 128,18 0-128,-18-18 0,18-18-384,-17-1 128,-1-17-128,0 0 0,-18 17 0,0-17 128,-18 18 0,0-1 128,-1 19-256,-17 0 0,18 18 128,-18 18 0,18 0-640,-19 0 128,19 19-7296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1:49.746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CC0066"/>
    </inkml:brush>
    <inkml:brush xml:id="br6">
      <inkml:brushProperty name="width" value="0.16" units="cm"/>
      <inkml:brushProperty name="height" value="0.16" units="cm"/>
      <inkml:brushProperty name="color" value="#E71224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2334 4863 5632,'0'-26'0,"0"-1"640,0 27 0,27 0 0,-27-26 128,0 26-256,26-27 128,-26-26-512,0 1 128,0-28 640,0 27 128,-26-26-640,26-27 0,-27 0 128,1 0 0,-1 0-128,-26-26 0,-26-27-256,-1 0 128,1-26-128,-27 26 0,27 27 256,-27 0 0,0-1-384,27 1 0,-27 26 128,0 27 0,27 0 128,26 26-1,-27 0-382,28 0-1,-1 0 128,0 26 128,0 27-128,26-26 0,1 26-128,-1-27 128,27 27 0,-26 0 128,0 0-128,26 27 0,-27-27-256,27 0 128,0 0 128,0 0 0,0 0-128,0 0 0,27 26 0,-27-26 0,26 0 128,-26 27 0,26-27 0,-26 0 0,0 0-128,0 0 128,0 0-128,0 0 128,0 0-128,0 0 128,0 0-128,0 0 128,0 0-128,0 0 128,0 0-256,0 0 128,0 0-768,0 0 128,27 0-256,-27 0 0,0 26-3200,0-26 128,0 0 3712</inkml:trace>
  <inkml:trace contextRef="#ctx0" brushRef="#br0" timeOffset="1471.619">899 2257 3584,'-34'0'0,"1"0"512,0-33 0,33 33 1152,0 0 128,0-33-1408,0 33 128,0 0 128,0 33 0,0-33 0,33 33 128,-33 0-640,33 33 128,1 33 0,32 0 0,-33 1 128,0-1 0,33 0-256,-33 0 0,0-33-128,0 1 0,0-34 128,0 0 0,-33-33-128,0 33 0,33-33 0,-33 0 128,0 0-128,0-33 128,-33 33 0,33-33 0,0 0-128,33-34 0,-33 34 0,33-33 0,1 0 0,32 33 0,-33-33 0,33 0 0,0 33 0,-33-33 0,66 32 0,-66 1 0,1 0 0,-1 0 0,-33 33 0,0 0 0,0 0 0,0 0 0,0 0 0,-33 0 128,-1 0 0,1 0 0,-33 0-128,33 0 128,-33-33-128,0 33 0,0-33 128,0 0 0,-1 33-256,1-33 128,0 0 0,0 33 128,33-33-128,0 33 0,0-33 0,33 33 128,-33-33-256,33 33 128,-33 0 0,33 0 0,-33 0 0,33 0 0,0 0 0,0 0 0,0 0 0,0 0 0,0 0 0,0 0 0,0 0 0,0 0 128,0 0-256,0 0 128,0 0 0,0 0 0,0 0-128,0 0 128,0 0 0,0 0 0,33 0 0,-33 33 0,66-33-128,-33 33 128,33-33 0,0 33 0,0 0 0,0-33 0,-33 33 0,34-33 0,-34 33 0,0-33 0,0 0 0,-33 0 0,33 0 0,-33 0 128,0 33-128,0-33 0,-33 0 0,33 33 128,-66 33-128,33-33 0,0 34 0,-1-34 128,1 33-128,0-33 0,0 0 0,0 0 0,33 0 0,0-33 0,0 0-128,0 0 128,0-33-128,0 0 128,33 0 0,0 0 0,0 0 0,0 0 0,1 33 0,-1-33 0,-33 33 0,33 0 0,-33-33 0,33 33 0,-33 0 0,0 0 0,0 33 128,0-33 0,0 0-128,0 0 0,0 0 0,0 0 0,0 0-640,0 0 128,0 0-3840,0 0 0,0 0 1792</inkml:trace>
  <inkml:trace contextRef="#ctx0" brushRef="#br0" timeOffset="2735.3578">985 2296 6144,'33'0'0,"0"33"512,0-33 128,-33 33 0,33-33 0,-33 66-640,33-33 128,-33 33 128,33 34 0,0-34 256,0 0 0,0 0-128,1 0 0,-1-33-384,-33 0 128,0-33 0,0 0 0,0 0 0,0-33 0,-33 0-128,33 0 0,-34-33 0,34 33 0,-33-33 128,0 33 0,33 0-128,-33 0 0,33 0 0,0-1 0,0 34 0,0-33 0,0 33 0,0 0 0,0-33 0,33 33 0,0 33 0,-33-33 0,33 33 0,1 1 0,-34-34 0,0 0 0,33 0 0,-33 0 0,0 0 0,0 0 128,0 0-384,0 0 128,0 0-896,0 0 128,0 0-256,0 0 128,0 0-3968</inkml:trace>
  <inkml:trace contextRef="#ctx0" brushRef="#br1" timeOffset="52754.2552">1461 1210 7424,'27'26'0,"-27"1"128,26-27 0,1 26 128,-1-26 0,0 0-128,27 53 0,-26-26 0,52 25 128,-26 1 128,27 27 128,-1-1-384,27 27 0,0 53 0,0-53 0,-27 26-128,-26-26 128,0-27 256,0-26 0,-53-27-512,26 1 128,-26-1-1920,0-26 0,0 0-2560</inkml:trace>
  <inkml:trace contextRef="#ctx0" brushRef="#br1" timeOffset="53539.5407">2254 2380 5504,'33'-33'0,"0"33"384,-33 0 128,0 0 128,-33 0 0,33 0-384,0 33 0,33 0 640,34 33 0,-1 1-512,0 32 128,0-33-384,0 33 0,33 0 0,-32-33 0,-1 1-128,-33-1 0,0-33 0,0 0 0,0 0-1664,-33-33 0,-33-66-1408,0 33 128,0 0 2560</inkml:trace>
  <inkml:trace contextRef="#ctx0" brushRef="#br1" timeOffset="53840.012">2334 2453 5888,'33'33'0,"0"33"128,-33-66 0,0-33 128,0 0 128,0 0 128,0 0 0,0 33-512,0-33 0,33 0 256,-33 0 0,33 0-256,-33 0 0,33 33 0,0-33 0,-33 33 0,33-33 0,-33 33 256,0 0 0,0 0-128,33 33 0,0 0-128,-33 0 128,33 33 0,0 0 128,0 33 512,0 1 0,34 32-512,-34-33 0,0 0-128,-33-33 128,33 1-128,-33-34 0,33 0-256,-33 0 0,0-33-1024,0 0 0,0 0-5376</inkml:trace>
  <inkml:trace contextRef="#ctx0" brushRef="#br1" timeOffset="55726.2645">2545 2374 4608,'0'0'0,"0"0"640,0 0 0,0 0-256,0 0 0,0 0 384,0 0 128,0 0-384,0 0 0,0 0-384,0 33 0,33 0 256,0 0 0,-33 0-256,33 1 128,0 32-128,0-33 128,1 0-256,-34 0 128,33 0-512,-33-33 0,0 0-6912</inkml:trace>
  <inkml:trace contextRef="#ctx0" brushRef="#br2" timeOffset="61750.618">1964 926 5376,'33'0'0,"0"33"384,-33-33 0,0-33 768,0 33 128,-33-33-384,33 33 0,33 0-512,0 0 0,33 33-384,0 0 0,0 0 128,0 0 0,34 67-128,-34-34 128,0 33 0,33-33 0,-33 33 128,33 34 0,34-1-256,-67-33 0,33 33 128,-66-65 0,33-1-128,-33 0 0,0-33 0,-33 0 128,34 0-384,-34-33 0,0 33-896,0-33 0,0 0-768,0 0 0,0 0-1664</inkml:trace>
  <inkml:trace contextRef="#ctx0" brushRef="#br2" timeOffset="62266.705">2942 2116 4096,'33'-33'0,"-33"33"768,0 0 128,0 0-256,0 0 0,0 0-256,0 0 128,0 0-384,33 0 0,-33 33 384,33 34 128,1-1 0,-1-33 0,33 33-640,-33 0 0,33-33 128,-33 33 128,0 0-256,0 1 0,0-1 0,0-33 0,0 0 128,-33 0 0,33-33-256,-33 33 128,0-33-640,0 0 0,0-33-2304,-33 0 128,33 0 896</inkml:trace>
  <inkml:trace contextRef="#ctx0" brushRef="#br2" timeOffset="62851.5793">2889 2189 3968,'33'0'0,"33"34"640,-66-34 0,-33 0-256,33 0 128,-33 0-128,33 0 0,-33 0-256,33 0 0,0-34 0,33 1 128,0 0-128,0 0 0,0 0 128,0 0 0,-33-33-256,34 66 128,-1-33-128,-33 0 0,33 0 0,-33 0 0,33 33 128,-33 0 0,0-33-128,0 33 0,0 0 0,0 0 0,0 0 0,0 0 128,33 33-128,-33 0 0,0-33 128,0 33 0,0 0-128,33 0 128,-33 0-128,0 0 0,0 0 0,0 33 128,33-33-128,-33 0 0,33 34 384,0-1 128,0-33-128,-33 33 128,33 33-384,0-33 128,-33 0 0,33 1 0,34-1-128,-67 0 128,33-33-128,-33 0 0,33 0-128,-33-33 128,0 33-640,0-66 128,0 33-8064</inkml:trace>
  <inkml:trace contextRef="#ctx0" brushRef="#br3" timeOffset="67541.8664">2731 549 3456,'33'0'0,"0"33"384,-33-33 128,33 0 128,-33 0 0,0 0 640,0 0 0,0 0-896,0 0 128,66 66 768,-33-33-1024,33 0 128,0 34-384,34-1 128,-34 0 128,33 33 128,0-33-384,0 34 0,1-34 0,-34 33 128,0-33 0,0 0 128,-33-33-128,0 33 128,-66-66-256,33 33 0,33-33-768,-33 0 128,33 0-3840,-33-33 128,0 0 4096</inkml:trace>
  <inkml:trace contextRef="#ctx0" brushRef="#br3" timeOffset="68506.5541">3525 1634 6784,'33'0'0,"0"0"384,0 0 128,-33 0 384,0 0 128,0 0-384,33 33 0,0 33-256,33-33 128,0 34-128,-32 32 128,32-33-256,0 33 0,0-33 128,-33-33 0,0 34-384,0-34 128,-33-33-128,0 0 0,0 0-640,0-33 0,-33-1-2304,0 1 128,0 0-1280</inkml:trace>
  <inkml:trace contextRef="#ctx0" brushRef="#br3" timeOffset="68991.8838">3630 1693 8064,'33'33'0,"0"0"256,-33-33 0,-33 0 512,0 0 0,33 0-640,0 0 128,0-33-256,33 0 0,0 0 0,0 33 128,0-33 0,0 0 0,34-33 0,-34 33 128,-33 0-256,33 0 0,0 33 0,-33-34 128,33 34-128,0 0 0,-33 0 128,0 0 0,0 34-128,0-1 128,33 0 0,-33 33 0,0 0 0,33 0 128,-33 33 128,0-33 0,33 34-256,0-1 0,-33-33-128,33 33 128,-33-66 0,33 0 128,-33 1-256,34-1 0,-34 0 0,0-33 128,33 33-128,-33-33 128,0 0-128,0 0 0,0 0-1024,0 0 128,0 0-4480,-33-66 128,33 33 5760</inkml:trace>
  <inkml:trace contextRef="#ctx0" brushRef="#br3" timeOffset="70363.8827">3762 1733 5632,'0'0'0,"0"-66"128,0 66 0,0-33 512,0 33 0,0 0-256,0 0 128,0 33-128,34-33 128,-1 33-384,-33 0 128,33-33 128,-33 33 128,33 0-384,-33-33 0,0 34 128,0-34 0,33 33-1408,-33-33 0,0 0-4608</inkml:trace>
  <inkml:trace contextRef="#ctx0" brushRef="#br4" timeOffset="128462.5397">3497 567 1024,'0'0'0,"17"17"384,-17-17 0,0 0 896,0 0 0,0-17-384,0 17 0,-17-17-512,17 17 128,0 0 896,0 0 0,0-17-640,17 34 128,0 0-640,17 0 0,0 17-128,18 18 128,-18-18-128,17 17 128,-17 0 0,17 0 0,-17 1-128,1-18 0,-1 17 128,-17-34 128,0 17-384,0-17 0,0-17 0,0 17 0,-17-17-1920,0-17 128,0 0-5248</inkml:trace>
  <inkml:trace contextRef="#ctx0" brushRef="#br4" timeOffset="129308.7474">3882 533 6016,'0'17'0,"0"17"256,0-17 128,0-17 256,0 0 128,0 0-640,0 17 128,-17 0-128,17 18 128,-17-18-128,17 17 128,-17 0 384,17-17 0,-17 17-256,17-17 0,0 0-384,-17-17 0,17 17 0,0-17 0,0 0 0,0 0 128,0 0-256,0-17 128,17 17-128,0-17 128,0 0 0,17 17 128,-17 0-128,17 0 0,0 0 0,17 17 0,-16 0 128,-1-17 0,0 0 0,-17 17 128,17-17-256,-17 0 0,0 0-256,-17 0 0,0-17-1536,0 17 128,0 0-3456</inkml:trace>
  <inkml:trace contextRef="#ctx0" brushRef="#br4" timeOffset="130224.9852">4248 660 3328,'17'0'0,"0"0"128,-17 0 128,0 0 1408,0 0 0,-17-17-1408,17 17 0,0 0 0,17 17 0,0 0 128,-17 0 128,17 17 0,17 0 128,-17 0-128,17 0 128,-16 0-256,-1 1 0,0-18-256,0 0 0,0 0-384,-17 0 128,0-17-4096,0 0 128,0 0 2816</inkml:trace>
  <inkml:trace contextRef="#ctx0" brushRef="#br4" timeOffset="131243.487">4429 503 5760,'0'0'0,"-17"0"128,17 0 0,0 0 0,0 0 128,0 0 384,0 0 0,17-17 384,-17 17 0,34-18-640,-17 1 128,0 0-512,17 0 128,-17-17-128,0 17 0,17 17 256,-17-17 128,-17 0-512,18 17 128,-18-17-896,0 17 128,17 0-2048,-17 0 0,0 0 1024</inkml:trace>
  <inkml:trace contextRef="#ctx0" brushRef="#br4" timeOffset="131594.3763">4480 659 5888,'17'-17'0,"0"-34"0,-17 51 0,0 17 384,0-17 0,0 17 768,0-17 128,0 0-1280,0 0 128,17-17 384,0 0 128,0 0-640,17 0 0,-16 0 128,16 0 128,0-17-256,-17 17 128,17 0 0,-17 17 128,0-18-384,-17 18 0,17 0-2048,-17 0 128,0 0-2048</inkml:trace>
  <inkml:trace contextRef="#ctx0" brushRef="#br4" timeOffset="133864.9389">4910 103 3712,'0'0'0,"0"0"0,0 0 128,0 0 640,0 0 128,-17 0 384,17 0 128,0 0-768,0 0 0,-17 17-640,17-17 128,0 17 256,0 17 0,17 0-128,-17 17 128,17 1-256,-17-18 0,34 17-128,-17 0 0,0-17 256,18 0 0,-18-17-128,17-17 128,0 0-128,0 0 0,0-17-128,0 0 128,-17-17-128,0 17 128,-17-34-128,18 17 0,-1 0 128,-34-1 0,-1-16-128,1 17 0,0 0 0,-17 0 0,17 0 0,-17 0 128,0-1-128,0 18 128,0 0-128,17 17 128,-18 0-128,18 17 0,0 0 0,0 0 0,0-17-1408,0 18 128,17-1-5888</inkml:trace>
  <inkml:trace contextRef="#ctx0" brushRef="#br5" timeOffset="143190.2926">3742 3381 3200,'0'0'0,"0"-18"1664,0 18 0,0 0-896,0 0 128,0-17 256,0 17 0,0 0-1152,0 0 128,0 0 512,0 0 0,0 17-512,17 18 0,-17-1 128,17 0 128,0 17 0,1 0 128,-1 1-512,0-1 128,0 0-128,-17-17 128,17 0 128,-17-17 0,17 0-256,-17 0 0,0 0-128,0-17 0,0-17-2432,0 0 0,0 0 768,0 0 128,0 0-1664</inkml:trace>
  <inkml:trace contextRef="#ctx0" brushRef="#br5" timeOffset="143906.5152">3715 3452 4608,'17'0'0,"17"0"256,-34 0 0,0 0 512,0 0 0,-17 0-512,17 0 0,-17 0-256,34 0 128,-17-17 256,17-18 0,0 18-384,0-17 128,1 0-128,-1 0 128,17 17 256,-17-17 128,17 0-384,-17 16 0,17 1-128,-17 0 0,0 17 0,0-17 0,0 34 384,0-17 128,-17 17-512,0 18 0,0-1 0,0 0 0,-17 0 128,17 17 128,-17-17-128,-17 0 128,17 1-256,0-1 128,0-17-128,0 0 0,17 0 0,-17 0 0,17-17-128,0 0 0,0 0 128,0 0 0,17-17-128,0 0 0,0 17 0,17-17 0,-17 0 128,17 0 0,1 17 0,-1-17 0,-17 17-256,17 0 128,-34 17 0,0 0 128,0 0 0,0 17 0,-17 0 0,0 0 0,0 0 0,-17 18 0,16-18 128,-16 17 0,17-17-128,0-17 0,0 17 0,0-17 0,17 0 0,-17-17 0,17 0-1152,0 0 128,0 0-4352</inkml:trace>
  <inkml:trace contextRef="#ctx0" brushRef="#br5" timeOffset="144706.9502">4302 3401 2944,'0'0'0,"0"17"512,0-17 0,0 0 512,0 0 128,0 0-384,0 0 0,0 0-384,0 0 128,0 0 384,0 0 0,17 17-256,-17 0 0,17 17-640,-17-17 128,17 17 0,-17-17 0,17 17 0,-17-16 0,0-18-128,0 17 0,17-17-384,-17 0 128,0 17-4224,0-34 128,0 17 3712</inkml:trace>
  <inkml:trace contextRef="#ctx0" brushRef="#br6" timeOffset="187209.7588">2841 3869 4224,'17'-17'0,"-17"17"1024,0 0 0,0-17-768,0 17 128,0 0 256,0 0 0,17 0 128,0-17 128,17 17-896,0-17 0,0-1 0,0 1 128,-17 0-128,18-17 0,-18 17 256,0 0 0,-17 0-256,17 0 128,-17 17 384,0 0 0,0 0-512,0 0 128,-17 17-128,17 0 0,-17 0 0,17 0 128,-17 0-128,17 17 128,0-17-128,0 18 0,17-1 0,0 0 0,0 17 0,0 0 0,17-17 0,-17 18 128,0-1-128,0-17 0,0 0 0,-17 17 128,-17-34 0,0 18 0,-17-18-128,17 0 0,0 0 0,-17 0 128,17 0-128,-17-17 0,16 0 0,1 0 0,0-17-1408,17 0 128,-17 0-2048,34-17 0,-17 17 2048</inkml:trace>
  <inkml:trace contextRef="#ctx0" brushRef="#br6" timeOffset="188279.8633">3400 3892 4352,'0'17'0,"18"-17"256,-18 0 128,0 0 128,0 0 128,0 0-256,0 17 128,0 0 0,17 0 128,-17 18 0,17-1 128,0 0-384,0 0 128,-17-17-512,17 0 0,-17 0 128,0 0 0,17-17-768,-17 0 128,0 0-6144</inkml:trace>
  <inkml:trace contextRef="#ctx0" brushRef="#br7" timeOffset="205661.1803">0 1441 4736,'17'-17'0,"17"-17"896,-34 34 128,0 0-384,0 0 0,-17-17 0,17 0 0,0 0-128,0 0 128,17-17-256,-17 0 0,17 16 0,0 1 128,1 17-384,16 0 0,0 17 128,0 1 0,0 16-128,0 0 128,17 0 384,-16-17 0,-1 17-256,0-34 128,0-17-512,0 0 0,-17-17 0,0 0 0,0 0-256,-17-1 128,17 1-2688,-17 17 0,0 0-512,0 0 0,0 0 2560</inkml:trace>
  <inkml:trace contextRef="#ctx0" brushRef="#br7" timeOffset="205976.3809">246 1257 2688,'0'0'0,"17"0"640,-17 17 0,0 0 384,0 34 128,-17 0-256,17 18 128,17-1 128,-17-17 0,17 17-512,1-16 0,-1-1-640,17-17 0,-17-17 128,17-17 0,0 0-128,-17-17 128,0 0-1408,0 0 128,0 0-5376</inkml:trace>
  <inkml:trace contextRef="#ctx0" brushRef="#br7" timeOffset="267790.3703">631 1581 4736,'0'0'0,"0"0"128,0 0 0,0 0 384,0 0 0,0 0 128,0 0 0,0 0 512,0 0 0,0 0-768,0 0 0,18 18-128,-18 19 0,19-1 0,-19-18 128,0 18-256,0 1 128,0-1-256,0-18 128,18 0-128,-18 0 128,0 1-128,0-1 128,18-18 0,-18 0 128,0 18-640,0-36 0,0 18-8064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54:47.239"/>
    </inkml:context>
    <inkml:brush xml:id="br0">
      <inkml:brushProperty name="width" value="0.16" units="cm"/>
      <inkml:brushProperty name="height" value="0.16" units="cm"/>
    </inkml:brush>
  </inkml:definitions>
  <inkml:trace contextRef="#ctx0" brushRef="#br0">112 195 9728,'0'0'0,"-10"0"256,10-10 0,10 1-256,-1-9 0,10 8 0,8-8 0,1-1 384,9 1 0,10 8-384,8 20 0,10-1 128,10 19 0,-11 18 128,1 10 0,0-1-256,-9 1 0,-19 9 384,-9-9 0,-9 9 0,-10-19 0,-9 0-128,0-9 128,-9-9-768,-1-9 0,1-19-5376,0-19 128,-1 1 6144</inkml:trace>
  <inkml:trace contextRef="#ctx0" brushRef="#br0" timeOffset="1286.273">81 23 5120,'0'0'0,"0"24"384,0-24 0,0-24 640,0 24 128,12-11 0,-12 11 128,0-12-896,0 24 128,-12-1-128,1 13 128,-1-1-384,0 11 128,12 1-128,-11 0 128,-1 11-128,1-11 0,11 0 0,-12-12 0,12 0 256,0-11 0,0-1-384,0-11 0,0 0 128,12-11 128,11-1-256,-12-11 0,13 11 0,-1-11 128,12 12-128,-12-1 0,0 0 0,0 1 128,0 11 0,-11-12 0,-1 12-128,1-11 0,0 11 128,-12 0 0,0 0 256,-12 0 0,0 0-384,-11 0 0,12-12 0,-13 12 0,13-11 128,-12-13 127,11 13-383,-11-12 1,11-1 254,1 13 1,-1-12-128,12 11 0,-11 12 0,11-11 0,0 11-255,0 0-1,-12-12-768,12 12 0,0 0-1536,0 0 128,0 0-3328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270E-CBE5-4507-AC4F-C5718C61172F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C170-45EE-47A4-A2E9-078AEEA90D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09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762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21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496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5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4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08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84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23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1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DC170-45EE-47A4-A2E9-078AEEA90D5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497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5" Type="http://schemas.openxmlformats.org/officeDocument/2006/relationships/image" Target="../media/image126.svg"/><Relationship Id="rId10" Type="http://schemas.openxmlformats.org/officeDocument/2006/relationships/image" Target="../media/image121.png"/><Relationship Id="rId4" Type="http://schemas.microsoft.com/office/2017/06/relationships/model3d" Target="../media/model3d1.glb"/><Relationship Id="rId9" Type="http://schemas.openxmlformats.org/officeDocument/2006/relationships/image" Target="../media/image120.svg"/><Relationship Id="rId1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41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microsoft.com/office/2017/06/relationships/model3d" Target="../media/model3d1.glb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23" Type="http://schemas.openxmlformats.org/officeDocument/2006/relationships/image" Target="../media/image45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1.xml"/><Relationship Id="rId3" Type="http://schemas.openxmlformats.org/officeDocument/2006/relationships/image" Target="../media/image50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microsoft.com/office/2017/06/relationships/model3d" Target="../media/model3d1.glb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customXml" Target="../ink/ink2.xml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26" Type="http://schemas.openxmlformats.org/officeDocument/2006/relationships/image" Target="../media/image68.png"/><Relationship Id="rId3" Type="http://schemas.openxmlformats.org/officeDocument/2006/relationships/image" Target="../media/image60.png"/><Relationship Id="rId21" Type="http://schemas.openxmlformats.org/officeDocument/2006/relationships/image" Target="../media/image7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25" Type="http://schemas.openxmlformats.org/officeDocument/2006/relationships/customXml" Target="../ink/ink3.xml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20.png"/><Relationship Id="rId24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50.png"/><Relationship Id="rId22" Type="http://schemas.microsoft.com/office/2017/06/relationships/model3d" Target="../media/model3d3.glb"/><Relationship Id="rId27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microsoft.com/office/2017/06/relationships/model3d" Target="../media/model3d2.glb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4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6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-4838673" y="-378555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15865"/>
                  </p:ext>
                </p:extLst>
              </p:nvPr>
            </p:nvGraphicFramePr>
            <p:xfrm>
              <a:off x="3259212" y="1992586"/>
              <a:ext cx="4258402" cy="4281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8402" cy="4281129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284786" ay="-1468239" az="-10788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55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9212" y="1992586"/>
                <a:ext cx="4258402" cy="428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/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2.294×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+0.3856)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693D240-6A40-4912-AD81-B9EB03B75AB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C979B-AC09-4E17-A363-0613098C6CB8}"/>
              </a:ext>
            </a:extLst>
          </p:cNvPr>
          <p:cNvSpPr txBox="1"/>
          <p:nvPr/>
        </p:nvSpPr>
        <p:spPr>
          <a:xfrm>
            <a:off x="245119" y="121920"/>
            <a:ext cx="3714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0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D5D2F-E2CF-4CF0-A47D-1CDF736B3F6B}"/>
              </a:ext>
            </a:extLst>
          </p:cNvPr>
          <p:cNvSpPr txBox="1"/>
          <p:nvPr/>
        </p:nvSpPr>
        <p:spPr>
          <a:xfrm>
            <a:off x="257141" y="3429000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Motor 1 Response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E8BC7A-6835-4928-A88C-870FE21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83C2C4A-CA15-400E-9D76-010A05161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9A8F68-8E5F-40BB-8FAB-8C106FDA7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4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2C16B9D-A286-473E-BCAB-F9735282A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BAF9E-D1AF-439A-9661-8D8F9501A60E}"/>
              </a:ext>
            </a:extLst>
          </p:cNvPr>
          <p:cNvSpPr txBox="1"/>
          <p:nvPr/>
        </p:nvSpPr>
        <p:spPr>
          <a:xfrm>
            <a:off x="7055341" y="1582595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transfer function outputs angular velocity given some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/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12644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+0.00213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+14.11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blipFill>
                <a:blip r:embed="rId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E60A9FB-51B9-4E18-A84D-60CB24FA3A57}"/>
              </a:ext>
            </a:extLst>
          </p:cNvPr>
          <p:cNvSpPr txBox="1"/>
          <p:nvPr/>
        </p:nvSpPr>
        <p:spPr>
          <a:xfrm>
            <a:off x="7055341" y="2271195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Oscillation occurs due to the spring behavior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0681C-D73E-4373-A7BC-BE5EB6E95EC5}"/>
              </a:ext>
            </a:extLst>
          </p:cNvPr>
          <p:cNvSpPr txBox="1"/>
          <p:nvPr/>
        </p:nvSpPr>
        <p:spPr>
          <a:xfrm>
            <a:off x="7055341" y="2744352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 velocity decays to 0 due to friction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C0BAE-D37A-4EAE-A675-96655CEA9B0E}"/>
              </a:ext>
            </a:extLst>
          </p:cNvPr>
          <p:cNvSpPr txBox="1"/>
          <p:nvPr/>
        </p:nvSpPr>
        <p:spPr>
          <a:xfrm>
            <a:off x="7055341" y="4930382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Given a impulse torque, the motor 1 angular velocity decays exponentially due to friction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74738-F42C-4004-9753-597EC455A8B7}"/>
              </a:ext>
            </a:extLst>
          </p:cNvPr>
          <p:cNvSpPr txBox="1"/>
          <p:nvPr/>
        </p:nvSpPr>
        <p:spPr>
          <a:xfrm>
            <a:off x="7055341" y="5623950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With a constant torque, motor 1 speeds up to its maximum 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177679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293C8-0194-444F-AC46-8981FDDBE3C3}"/>
              </a:ext>
            </a:extLst>
          </p:cNvPr>
          <p:cNvSpPr/>
          <p:nvPr/>
        </p:nvSpPr>
        <p:spPr>
          <a:xfrm rot="20874505">
            <a:off x="-1179803" y="-337116"/>
            <a:ext cx="5436148" cy="8203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3DF8E-6FE4-4CC7-8B2E-4A55E0935782}"/>
              </a:ext>
            </a:extLst>
          </p:cNvPr>
          <p:cNvSpPr txBox="1"/>
          <p:nvPr/>
        </p:nvSpPr>
        <p:spPr>
          <a:xfrm>
            <a:off x="228632" y="163370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Root Locus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DA1FD-0568-4F06-91A7-1EACEC9C6481}"/>
              </a:ext>
            </a:extLst>
          </p:cNvPr>
          <p:cNvGrpSpPr/>
          <p:nvPr/>
        </p:nvGrpSpPr>
        <p:grpSpPr>
          <a:xfrm>
            <a:off x="5055274" y="505105"/>
            <a:ext cx="3325969" cy="2715551"/>
            <a:chOff x="4939670" y="382521"/>
            <a:chExt cx="3325969" cy="2715551"/>
          </a:xfrm>
        </p:grpSpPr>
        <p:pic>
          <p:nvPicPr>
            <p:cNvPr id="3" name="Picture 2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B6D3AB4B-8E63-4E6D-8327-EB61FAD8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4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C817C-A93E-44EE-AB73-BC929439054D}"/>
                </a:ext>
              </a:extLst>
            </p:cNvPr>
            <p:cNvSpPr txBox="1"/>
            <p:nvPr/>
          </p:nvSpPr>
          <p:spPr>
            <a:xfrm>
              <a:off x="4939670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Power amplifier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95C7E-F537-4295-9CD1-F99A7954AAEF}"/>
              </a:ext>
            </a:extLst>
          </p:cNvPr>
          <p:cNvGrpSpPr/>
          <p:nvPr/>
        </p:nvGrpSpPr>
        <p:grpSpPr>
          <a:xfrm>
            <a:off x="8667621" y="3354814"/>
            <a:ext cx="3210365" cy="2715551"/>
            <a:chOff x="8506576" y="382521"/>
            <a:chExt cx="3210365" cy="2715551"/>
          </a:xfrm>
        </p:grpSpPr>
        <p:pic>
          <p:nvPicPr>
            <p:cNvPr id="11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006AE50-6809-482F-87A5-7DDA35D1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830E2A-B2F3-46C1-B187-4E4B6FBEED4C}"/>
                </a:ext>
              </a:extLst>
            </p:cNvPr>
            <p:cNvSpPr txBox="1"/>
            <p:nvPr/>
          </p:nvSpPr>
          <p:spPr>
            <a:xfrm>
              <a:off x="8506576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085FF-6715-4B1A-BE7E-FB67FDB58D9F}"/>
              </a:ext>
            </a:extLst>
          </p:cNvPr>
          <p:cNvGrpSpPr/>
          <p:nvPr/>
        </p:nvGrpSpPr>
        <p:grpSpPr>
          <a:xfrm>
            <a:off x="5180459" y="3354814"/>
            <a:ext cx="3210365" cy="2738702"/>
            <a:chOff x="5055273" y="3429000"/>
            <a:chExt cx="3210365" cy="2738702"/>
          </a:xfrm>
        </p:grpSpPr>
        <p:pic>
          <p:nvPicPr>
            <p:cNvPr id="9" name="Picture 8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FADBDA80-EF2A-4E0B-8E98-E701F7DD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3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00B3BE-ECE9-4D47-904E-A47C826FE261}"/>
                </a:ext>
              </a:extLst>
            </p:cNvPr>
            <p:cNvSpPr txBox="1"/>
            <p:nvPr/>
          </p:nvSpPr>
          <p:spPr>
            <a:xfrm>
              <a:off x="5055273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AF5859-AD5C-445A-A67E-402DEF3E2CA9}"/>
              </a:ext>
            </a:extLst>
          </p:cNvPr>
          <p:cNvGrpSpPr/>
          <p:nvPr/>
        </p:nvGrpSpPr>
        <p:grpSpPr>
          <a:xfrm>
            <a:off x="8658039" y="481954"/>
            <a:ext cx="3210365" cy="2738702"/>
            <a:chOff x="8506576" y="3429000"/>
            <a:chExt cx="3210365" cy="2738702"/>
          </a:xfrm>
        </p:grpSpPr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3F78EA7-2BD8-4E0A-9EEE-4D65DD0B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0FAA6-B287-47F9-93E8-B151C7C8A933}"/>
                </a:ext>
              </a:extLst>
            </p:cNvPr>
            <p:cNvSpPr txBox="1"/>
            <p:nvPr/>
          </p:nvSpPr>
          <p:spPr>
            <a:xfrm>
              <a:off x="8516158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Electrical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36F714-EACB-48DD-A726-CF0F7DF62D28}"/>
              </a:ext>
            </a:extLst>
          </p:cNvPr>
          <p:cNvSpPr txBox="1"/>
          <p:nvPr/>
        </p:nvSpPr>
        <p:spPr>
          <a:xfrm>
            <a:off x="315363" y="1792729"/>
            <a:ext cx="312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system, amplifier , and motor 1 are stable according to the root locus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02DD8-394B-4C1D-8CD1-3D459CB71F44}"/>
              </a:ext>
            </a:extLst>
          </p:cNvPr>
          <p:cNvSpPr txBox="1"/>
          <p:nvPr/>
        </p:nvSpPr>
        <p:spPr>
          <a:xfrm>
            <a:off x="315363" y="6386853"/>
            <a:ext cx="325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 in part 2 (PID Control)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8D61E-8EB5-4028-A3B2-BD86CCC6C682}"/>
              </a:ext>
            </a:extLst>
          </p:cNvPr>
          <p:cNvSpPr txBox="1"/>
          <p:nvPr/>
        </p:nvSpPr>
        <p:spPr>
          <a:xfrm>
            <a:off x="302675" y="2805157"/>
            <a:ext cx="325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has complex root locus, which explains the damped oscillation</a:t>
            </a:r>
          </a:p>
        </p:txBody>
      </p:sp>
    </p:spTree>
    <p:extLst>
      <p:ext uri="{BB962C8B-B14F-4D97-AF65-F5344CB8AC3E}">
        <p14:creationId xmlns:p14="http://schemas.microsoft.com/office/powerpoint/2010/main" val="3801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2201558" y="-2135591"/>
            <a:ext cx="11058958" cy="10516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Part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455780"/>
                  </p:ext>
                </p:extLst>
              </p:nvPr>
            </p:nvGraphicFramePr>
            <p:xfrm>
              <a:off x="3107300" y="1508760"/>
              <a:ext cx="5977399" cy="58347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77399" cy="5834708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865" ay="-1083885" az="-10827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75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300" y="1508760"/>
                <a:ext cx="5977399" cy="5834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48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D8A307C-4515-4A8C-ADEE-3364F28229C7}"/>
              </a:ext>
            </a:extLst>
          </p:cNvPr>
          <p:cNvSpPr/>
          <p:nvPr/>
        </p:nvSpPr>
        <p:spPr>
          <a:xfrm rot="21419494">
            <a:off x="-1453862" y="-1333200"/>
            <a:ext cx="8723086" cy="22665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DC0E470-7389-4DAB-888E-9894DA70AA85}"/>
              </a:ext>
            </a:extLst>
          </p:cNvPr>
          <p:cNvCxnSpPr>
            <a:cxnSpLocks/>
          </p:cNvCxnSpPr>
          <p:nvPr/>
        </p:nvCxnSpPr>
        <p:spPr>
          <a:xfrm>
            <a:off x="2773263" y="2136621"/>
            <a:ext cx="4413410" cy="1415746"/>
          </a:xfrm>
          <a:prstGeom prst="bentConnector3">
            <a:avLst>
              <a:gd name="adj1" fmla="val 146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3C2AA0-DD31-4991-8A00-DBCA09552656}"/>
              </a:ext>
            </a:extLst>
          </p:cNvPr>
          <p:cNvSpPr txBox="1"/>
          <p:nvPr/>
        </p:nvSpPr>
        <p:spPr>
          <a:xfrm>
            <a:off x="154354" y="83727"/>
            <a:ext cx="598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&amp; Controller Overview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4AEEF8C-9373-4EA8-A531-DA64004D4424}"/>
              </a:ext>
            </a:extLst>
          </p:cNvPr>
          <p:cNvGrpSpPr/>
          <p:nvPr/>
        </p:nvGrpSpPr>
        <p:grpSpPr>
          <a:xfrm>
            <a:off x="7186673" y="2094543"/>
            <a:ext cx="4755077" cy="1930398"/>
            <a:chOff x="6942457" y="977900"/>
            <a:chExt cx="4755077" cy="193039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4B6F88D-295E-4820-B069-9B6945B1A739}"/>
                </a:ext>
              </a:extLst>
            </p:cNvPr>
            <p:cNvSpPr/>
            <p:nvPr/>
          </p:nvSpPr>
          <p:spPr>
            <a:xfrm>
              <a:off x="6942457" y="977900"/>
              <a:ext cx="4755077" cy="193039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4D32E32-5FA8-4AAF-87EA-DAAB65350F7B}"/>
                    </a:ext>
                  </a:extLst>
                </p:cNvPr>
                <p:cNvSpPr/>
                <p:nvPr/>
              </p:nvSpPr>
              <p:spPr>
                <a:xfrm>
                  <a:off x="7329575" y="2127933"/>
                  <a:ext cx="1947957" cy="5302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</a:rPr>
                    <a:t>PID(s)=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endParaRPr lang="en-CA" sz="14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4D32E32-5FA8-4AAF-87EA-DAAB65350F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575" y="2127933"/>
                  <a:ext cx="1947957" cy="530273"/>
                </a:xfrm>
                <a:prstGeom prst="rect">
                  <a:avLst/>
                </a:prstGeom>
                <a:blipFill>
                  <a:blip r:embed="rId3"/>
                  <a:stretch>
                    <a:fillRect l="-938" b="-114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917908A-6D61-4C98-92F9-5EC9A04EF94C}"/>
                    </a:ext>
                  </a:extLst>
                </p:cNvPr>
                <p:cNvSpPr/>
                <p:nvPr/>
              </p:nvSpPr>
              <p:spPr>
                <a:xfrm>
                  <a:off x="9379272" y="2023737"/>
                  <a:ext cx="2065758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:r>
                    <a:rPr lang="en-CA" sz="1400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b="0" i="1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CA" sz="1400" b="0" dirty="0">
                      <a:solidFill>
                        <a:schemeClr val="bg1"/>
                      </a:solidFill>
                      <a:ea typeface="Cambria Math" panose="02040503050406030204" pitchFamily="18" charset="0"/>
                    </a:rPr>
                    <a:t>Proportional Gain</a:t>
                  </a:r>
                  <a:endParaRPr lang="en-CA" sz="1400" b="0" i="1" dirty="0">
                    <a:solidFill>
                      <a:schemeClr val="bg1"/>
                    </a:solidFill>
                    <a:ea typeface="Cambria Math" panose="02040503050406030204" pitchFamily="18" charset="0"/>
                  </a:endParaRPr>
                </a:p>
                <a:p>
                  <a:pPr/>
                  <a:r>
                    <a:rPr lang="en-CA" sz="1400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</a:rPr>
                    <a:t> Differential gain</a:t>
                  </a:r>
                </a:p>
                <a:p>
                  <a:pPr/>
                  <a:r>
                    <a:rPr lang="en-CA" sz="1400" b="0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</a:rPr>
                    <a:t> Integral gain</a:t>
                  </a: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917908A-6D61-4C98-92F9-5EC9A04EF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272" y="2023737"/>
                  <a:ext cx="2065758" cy="738664"/>
                </a:xfrm>
                <a:prstGeom prst="rect">
                  <a:avLst/>
                </a:prstGeom>
                <a:blipFill>
                  <a:blip r:embed="rId4"/>
                  <a:stretch>
                    <a:fillRect t="-2479" b="-74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5FF90E1-43D5-428F-B0B4-53614B301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9" t="10078" r="79080" b="61387"/>
            <a:stretch/>
          </p:blipFill>
          <p:spPr>
            <a:xfrm>
              <a:off x="8797668" y="1208100"/>
              <a:ext cx="947543" cy="6635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3ECF6-7166-4258-A70C-B5EACD5F5E64}"/>
              </a:ext>
            </a:extLst>
          </p:cNvPr>
          <p:cNvGrpSpPr/>
          <p:nvPr/>
        </p:nvGrpSpPr>
        <p:grpSpPr>
          <a:xfrm>
            <a:off x="542359" y="1541758"/>
            <a:ext cx="6447991" cy="1263240"/>
            <a:chOff x="212623" y="1309089"/>
            <a:chExt cx="6447991" cy="12632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EA390B-83A3-44E9-895D-F4E4FAF5EF72}"/>
                </a:ext>
              </a:extLst>
            </p:cNvPr>
            <p:cNvGrpSpPr/>
            <p:nvPr/>
          </p:nvGrpSpPr>
          <p:grpSpPr>
            <a:xfrm>
              <a:off x="2164946" y="1372210"/>
              <a:ext cx="2781671" cy="1200119"/>
              <a:chOff x="1870991" y="1067587"/>
              <a:chExt cx="2781671" cy="120011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35AAE5-B8A6-4F1D-9C6D-4CCC34F1DED0}"/>
                  </a:ext>
                </a:extLst>
              </p:cNvPr>
              <p:cNvSpPr/>
              <p:nvPr/>
            </p:nvSpPr>
            <p:spPr>
              <a:xfrm>
                <a:off x="1870991" y="1068616"/>
                <a:ext cx="1274198" cy="531744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PID(s)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D2AF2A-F8A6-427D-87A1-8AD25787C67B}"/>
                  </a:ext>
                </a:extLst>
              </p:cNvPr>
              <p:cNvSpPr/>
              <p:nvPr/>
            </p:nvSpPr>
            <p:spPr>
              <a:xfrm>
                <a:off x="3428161" y="1067587"/>
                <a:ext cx="1224501" cy="53174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G(s)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BD0629-1697-42AB-9EB0-6E24A2C1BE36}"/>
                  </a:ext>
                </a:extLst>
              </p:cNvPr>
              <p:cNvSpPr/>
              <p:nvPr/>
            </p:nvSpPr>
            <p:spPr>
              <a:xfrm>
                <a:off x="2524539" y="1735962"/>
                <a:ext cx="1224501" cy="531744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H(s)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A8F967-C246-40BF-B182-6AC21DEF841E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3145189" y="1333459"/>
                <a:ext cx="282972" cy="1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E3ED708E-FA30-4D62-98C8-7BA99917AAD6}"/>
                </a:ext>
              </a:extLst>
            </p:cNvPr>
            <p:cNvCxnSpPr>
              <a:cxnSpLocks/>
              <a:stCxn id="16" idx="1"/>
              <a:endCxn id="45" idx="4"/>
            </p:cNvCxnSpPr>
            <p:nvPr/>
          </p:nvCxnSpPr>
          <p:spPr>
            <a:xfrm rot="10800000">
              <a:off x="1806718" y="1717731"/>
              <a:ext cx="1011777" cy="5887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61CB10-B013-4693-86E1-00678CC3387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946617" y="1638082"/>
              <a:ext cx="5922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FD23BBD5-DA66-4B17-8B8B-21EF673A8C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4042995" y="1638082"/>
              <a:ext cx="1199748" cy="668375"/>
            </a:xfrm>
            <a:prstGeom prst="bentConnector3">
              <a:avLst>
                <a:gd name="adj1" fmla="val 1058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65A793D-A801-4149-B91C-60C5CBAC0CAB}"/>
                </a:ext>
              </a:extLst>
            </p:cNvPr>
            <p:cNvSpPr txBox="1"/>
            <p:nvPr/>
          </p:nvSpPr>
          <p:spPr>
            <a:xfrm>
              <a:off x="212623" y="1470886"/>
              <a:ext cx="1322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Desired angle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701020-7F10-452E-AA1B-2F6B77A60BF9}"/>
                </a:ext>
              </a:extLst>
            </p:cNvPr>
            <p:cNvSpPr txBox="1"/>
            <p:nvPr/>
          </p:nvSpPr>
          <p:spPr>
            <a:xfrm>
              <a:off x="5494910" y="1470886"/>
              <a:ext cx="1165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Actual angle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336BC3-ABB0-4875-9736-DDC3FF7246B1}"/>
                </a:ext>
              </a:extLst>
            </p:cNvPr>
            <p:cNvSpPr/>
            <p:nvPr/>
          </p:nvSpPr>
          <p:spPr>
            <a:xfrm>
              <a:off x="1727068" y="1558433"/>
              <a:ext cx="159297" cy="1592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D95E41-5D6F-47F6-8533-E3C3706E68A1}"/>
                </a:ext>
              </a:extLst>
            </p:cNvPr>
            <p:cNvCxnSpPr>
              <a:stCxn id="45" idx="6"/>
              <a:endCxn id="14" idx="1"/>
            </p:cNvCxnSpPr>
            <p:nvPr/>
          </p:nvCxnSpPr>
          <p:spPr>
            <a:xfrm>
              <a:off x="1886365" y="1638082"/>
              <a:ext cx="278581" cy="1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FB1D3C5-AB6C-4E4C-9971-24478A1F48DB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>
              <a:off x="1397000" y="1638082"/>
              <a:ext cx="3300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EC4808-AD23-4EFF-9204-52BD676D0225}"/>
                </a:ext>
              </a:extLst>
            </p:cNvPr>
            <p:cNvSpPr txBox="1"/>
            <p:nvPr/>
          </p:nvSpPr>
          <p:spPr>
            <a:xfrm>
              <a:off x="1492131" y="130908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+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28CCC-98FA-4104-94F5-FC5D056FE761}"/>
                </a:ext>
              </a:extLst>
            </p:cNvPr>
            <p:cNvSpPr txBox="1"/>
            <p:nvPr/>
          </p:nvSpPr>
          <p:spPr>
            <a:xfrm>
              <a:off x="1557855" y="1597742"/>
              <a:ext cx="27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-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FC763A-66C5-41F1-A27E-70B6A56AE9E9}"/>
              </a:ext>
            </a:extLst>
          </p:cNvPr>
          <p:cNvGrpSpPr/>
          <p:nvPr/>
        </p:nvGrpSpPr>
        <p:grpSpPr>
          <a:xfrm>
            <a:off x="1773974" y="4252259"/>
            <a:ext cx="3419475" cy="2066634"/>
            <a:chOff x="1463249" y="3507930"/>
            <a:chExt cx="3419475" cy="206663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0E21798-ED53-4CB0-A52F-680A3EF5AAC3}"/>
                </a:ext>
              </a:extLst>
            </p:cNvPr>
            <p:cNvSpPr/>
            <p:nvPr/>
          </p:nvSpPr>
          <p:spPr>
            <a:xfrm>
              <a:off x="1463249" y="3507930"/>
              <a:ext cx="3419475" cy="2066634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E4D333-5440-4846-9BA6-B1FE28125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2" t="69945" r="26974" b="-1"/>
            <a:stretch/>
          </p:blipFill>
          <p:spPr>
            <a:xfrm>
              <a:off x="1839698" y="3893575"/>
              <a:ext cx="2626724" cy="647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AB2B24-13B8-4734-8014-A83FA03A592C}"/>
                </a:ext>
              </a:extLst>
            </p:cNvPr>
            <p:cNvSpPr txBox="1"/>
            <p:nvPr/>
          </p:nvSpPr>
          <p:spPr>
            <a:xfrm>
              <a:off x="1773974" y="4713330"/>
              <a:ext cx="2798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The </a:t>
              </a:r>
              <a:r>
                <a:rPr lang="en-CA" sz="1400" b="1" i="1" dirty="0">
                  <a:solidFill>
                    <a:schemeClr val="bg1"/>
                  </a:solidFill>
                </a:rPr>
                <a:t>feedback gain </a:t>
              </a:r>
              <a:r>
                <a:rPr lang="en-CA" sz="1400" dirty="0">
                  <a:solidFill>
                    <a:schemeClr val="bg1"/>
                  </a:solidFill>
                </a:rPr>
                <a:t>converts the voltage from sensor back into angles; which has a net gain of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DB2C98B-1A37-4256-A018-3D8E503687D2}"/>
              </a:ext>
            </a:extLst>
          </p:cNvPr>
          <p:cNvGrpSpPr/>
          <p:nvPr/>
        </p:nvGrpSpPr>
        <p:grpSpPr>
          <a:xfrm>
            <a:off x="5474275" y="4235607"/>
            <a:ext cx="6467475" cy="2066634"/>
            <a:chOff x="5251144" y="3016028"/>
            <a:chExt cx="6467475" cy="20666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EEE04D-309F-4053-BC56-AFB7749D2FE0}"/>
                </a:ext>
              </a:extLst>
            </p:cNvPr>
            <p:cNvGrpSpPr/>
            <p:nvPr/>
          </p:nvGrpSpPr>
          <p:grpSpPr>
            <a:xfrm>
              <a:off x="5251144" y="3016028"/>
              <a:ext cx="6467475" cy="2066634"/>
              <a:chOff x="5324474" y="3086391"/>
              <a:chExt cx="6467475" cy="20060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347600B2-24D3-42D6-B9BF-095BD2CEA67F}"/>
                  </a:ext>
                </a:extLst>
              </p:cNvPr>
              <p:cNvSpPr/>
              <p:nvPr/>
            </p:nvSpPr>
            <p:spPr>
              <a:xfrm>
                <a:off x="5324474" y="3086391"/>
                <a:ext cx="6467475" cy="200605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4DC639-4194-45EC-8278-8EA1ADD098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91" r="6971" b="36202"/>
              <a:stretch/>
            </p:blipFill>
            <p:spPr>
              <a:xfrm>
                <a:off x="5564603" y="3360588"/>
                <a:ext cx="5987216" cy="129834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E1970-F51C-4E8C-A93A-16C1602C4207}"/>
                </a:ext>
              </a:extLst>
            </p:cNvPr>
            <p:cNvSpPr txBox="1"/>
            <p:nvPr/>
          </p:nvSpPr>
          <p:spPr>
            <a:xfrm>
              <a:off x="5524586" y="4748057"/>
              <a:ext cx="2708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</a:rPr>
                <a:t>Linearized open loop response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5B0ED43-2055-485F-8AFD-91C1623804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3013" y="2747712"/>
            <a:ext cx="2654344" cy="1432165"/>
          </a:xfrm>
          <a:prstGeom prst="bentConnector3">
            <a:avLst>
              <a:gd name="adj1" fmla="val 44837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91A62732-CAF0-4ADE-A63B-326B7B87453C}"/>
              </a:ext>
            </a:extLst>
          </p:cNvPr>
          <p:cNvCxnSpPr>
            <a:cxnSpLocks/>
            <a:endCxn id="69" idx="0"/>
          </p:cNvCxnSpPr>
          <p:nvPr/>
        </p:nvCxnSpPr>
        <p:spPr>
          <a:xfrm rot="5400000">
            <a:off x="2898467" y="3390244"/>
            <a:ext cx="1447261" cy="276769"/>
          </a:xfrm>
          <a:prstGeom prst="bentConnector3">
            <a:avLst>
              <a:gd name="adj1" fmla="val 36837"/>
            </a:avLst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1BEEE8-30B3-42D4-9038-AD3AD00BAF0C}"/>
              </a:ext>
            </a:extLst>
          </p:cNvPr>
          <p:cNvSpPr/>
          <p:nvPr/>
        </p:nvSpPr>
        <p:spPr>
          <a:xfrm rot="21197898">
            <a:off x="-1775721" y="-641351"/>
            <a:ext cx="5600700" cy="81407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DA840-13F8-40FB-8FB5-2E589676293E}"/>
              </a:ext>
            </a:extLst>
          </p:cNvPr>
          <p:cNvSpPr txBox="1"/>
          <p:nvPr/>
        </p:nvSpPr>
        <p:spPr>
          <a:xfrm>
            <a:off x="626911" y="2887285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2E14E-3CDE-4B4F-A89A-AFEDDE1E9BBD}"/>
                  </a:ext>
                </a:extLst>
              </p:cNvPr>
              <p:cNvSpPr txBox="1"/>
              <p:nvPr/>
            </p:nvSpPr>
            <p:spPr>
              <a:xfrm>
                <a:off x="5056147" y="7265954"/>
                <a:ext cx="6030690" cy="2329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Step 1: find open loop transfer function of both motors</a:t>
                </a:r>
              </a:p>
              <a:p>
                <a:r>
                  <a:rPr lang="en-CA" dirty="0"/>
                  <a:t>Step 2: choose poles to eliminate</a:t>
                </a:r>
              </a:p>
              <a:p>
                <a:r>
                  <a:rPr lang="en-CA" dirty="0"/>
                  <a:t>Step 3: find root locus</a:t>
                </a:r>
              </a:p>
              <a:p>
                <a:r>
                  <a:rPr lang="en-CA" dirty="0"/>
                  <a:t>Step 4: choose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value</a:t>
                </a:r>
              </a:p>
              <a:p>
                <a:r>
                  <a:rPr lang="en-CA" dirty="0"/>
                  <a:t>Step 5: find starting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b="0" dirty="0"/>
                  <a:t> base on the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/>
                  <a:t> value</a:t>
                </a:r>
              </a:p>
              <a:p>
                <a:r>
                  <a:rPr lang="en-CA" dirty="0"/>
                  <a:t>Step 6: adjust PID values based on system step response</a:t>
                </a:r>
              </a:p>
              <a:p>
                <a:r>
                  <a:rPr lang="en-CA" dirty="0"/>
                  <a:t>Step 7: check the Nyquist stability criteria</a:t>
                </a:r>
              </a:p>
              <a:p>
                <a:r>
                  <a:rPr lang="en-CA" b="0" dirty="0"/>
                  <a:t>Step 8: compare result with</a:t>
                </a:r>
                <a:r>
                  <a:rPr lang="en-CA" dirty="0"/>
                  <a:t> auto PID tune </a:t>
                </a:r>
                <a:endParaRPr lang="en-CA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2E14E-3CDE-4B4F-A89A-AFEDDE1E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47" y="7265954"/>
                <a:ext cx="6030690" cy="2329740"/>
              </a:xfrm>
              <a:prstGeom prst="rect">
                <a:avLst/>
              </a:prstGeom>
              <a:blipFill>
                <a:blip r:embed="rId2"/>
                <a:stretch>
                  <a:fillRect l="-808" t="-1309" b="-3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DF090A1-1E0B-43B7-A3BF-4E535E3C8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779543"/>
              </p:ext>
            </p:extLst>
          </p:nvPr>
        </p:nvGraphicFramePr>
        <p:xfrm>
          <a:off x="4120510" y="853486"/>
          <a:ext cx="7581271" cy="282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019A90-C163-4A82-82F4-D98F8002A2AC}"/>
              </a:ext>
            </a:extLst>
          </p:cNvPr>
          <p:cNvSpPr txBox="1"/>
          <p:nvPr/>
        </p:nvSpPr>
        <p:spPr>
          <a:xfrm>
            <a:off x="626911" y="3849654"/>
            <a:ext cx="280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To successfully tune our PID to a minimum value, these are the steps we took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F83B6-9102-4216-803E-C8BBD64F62E0}"/>
              </a:ext>
            </a:extLst>
          </p:cNvPr>
          <p:cNvSpPr txBox="1"/>
          <p:nvPr/>
        </p:nvSpPr>
        <p:spPr>
          <a:xfrm>
            <a:off x="626911" y="4904356"/>
            <a:ext cx="280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For the gain K, start with K that yields a critical damping</a:t>
            </a:r>
          </a:p>
        </p:txBody>
      </p:sp>
    </p:spTree>
    <p:extLst>
      <p:ext uri="{BB962C8B-B14F-4D97-AF65-F5344CB8AC3E}">
        <p14:creationId xmlns:p14="http://schemas.microsoft.com/office/powerpoint/2010/main" val="249017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A635881-FBE1-4C29-AADD-E4EC405C5CF1}"/>
              </a:ext>
            </a:extLst>
          </p:cNvPr>
          <p:cNvSpPr/>
          <p:nvPr/>
        </p:nvSpPr>
        <p:spPr>
          <a:xfrm>
            <a:off x="-409575" y="666761"/>
            <a:ext cx="5197475" cy="6534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43F54A-8148-4C06-9B35-307B3F370ECD}"/>
              </a:ext>
            </a:extLst>
          </p:cNvPr>
          <p:cNvSpPr/>
          <p:nvPr/>
        </p:nvSpPr>
        <p:spPr>
          <a:xfrm>
            <a:off x="-50800" y="-63501"/>
            <a:ext cx="4838700" cy="893817"/>
          </a:xfrm>
          <a:custGeom>
            <a:avLst/>
            <a:gdLst>
              <a:gd name="connsiteX0" fmla="*/ 0 w 5372100"/>
              <a:gd name="connsiteY0" fmla="*/ 0 h 6985000"/>
              <a:gd name="connsiteX1" fmla="*/ 0 w 5372100"/>
              <a:gd name="connsiteY1" fmla="*/ 6985000 h 6985000"/>
              <a:gd name="connsiteX2" fmla="*/ 5372100 w 5372100"/>
              <a:gd name="connsiteY2" fmla="*/ 6972300 h 6985000"/>
              <a:gd name="connsiteX3" fmla="*/ 4533900 w 5372100"/>
              <a:gd name="connsiteY3" fmla="*/ 0 h 6985000"/>
              <a:gd name="connsiteX4" fmla="*/ 0 w 5372100"/>
              <a:gd name="connsiteY4" fmla="*/ 0 h 6985000"/>
              <a:gd name="connsiteX0" fmla="*/ 0 w 5372100"/>
              <a:gd name="connsiteY0" fmla="*/ 0 h 6985000"/>
              <a:gd name="connsiteX1" fmla="*/ 0 w 5372100"/>
              <a:gd name="connsiteY1" fmla="*/ 6985000 h 6985000"/>
              <a:gd name="connsiteX2" fmla="*/ 5372100 w 5372100"/>
              <a:gd name="connsiteY2" fmla="*/ 6972300 h 6985000"/>
              <a:gd name="connsiteX3" fmla="*/ 4813300 w 5372100"/>
              <a:gd name="connsiteY3" fmla="*/ 12700 h 6985000"/>
              <a:gd name="connsiteX4" fmla="*/ 0 w 5372100"/>
              <a:gd name="connsiteY4" fmla="*/ 0 h 6985000"/>
              <a:gd name="connsiteX0" fmla="*/ 0 w 4813300"/>
              <a:gd name="connsiteY0" fmla="*/ 0 h 7035800"/>
              <a:gd name="connsiteX1" fmla="*/ 0 w 4813300"/>
              <a:gd name="connsiteY1" fmla="*/ 6985000 h 7035800"/>
              <a:gd name="connsiteX2" fmla="*/ 4813300 w 4813300"/>
              <a:gd name="connsiteY2" fmla="*/ 7035800 h 7035800"/>
              <a:gd name="connsiteX3" fmla="*/ 4813300 w 4813300"/>
              <a:gd name="connsiteY3" fmla="*/ 12700 h 7035800"/>
              <a:gd name="connsiteX4" fmla="*/ 0 w 4813300"/>
              <a:gd name="connsiteY4" fmla="*/ 0 h 703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300" h="7035800">
                <a:moveTo>
                  <a:pt x="0" y="0"/>
                </a:moveTo>
                <a:lnTo>
                  <a:pt x="0" y="6985000"/>
                </a:lnTo>
                <a:lnTo>
                  <a:pt x="4813300" y="7035800"/>
                </a:lnTo>
                <a:lnTo>
                  <a:pt x="4813300" y="127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FD7B5-30DA-4D00-8F1C-F80B4B1A7110}"/>
              </a:ext>
            </a:extLst>
          </p:cNvPr>
          <p:cNvSpPr txBox="1"/>
          <p:nvPr/>
        </p:nvSpPr>
        <p:spPr>
          <a:xfrm>
            <a:off x="194950" y="134685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C1E4-B674-4873-B7A7-38E522DD4A2A}"/>
              </a:ext>
            </a:extLst>
          </p:cNvPr>
          <p:cNvSpPr txBox="1"/>
          <p:nvPr/>
        </p:nvSpPr>
        <p:spPr>
          <a:xfrm>
            <a:off x="220349" y="1021907"/>
            <a:ext cx="4377049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Keeping Q0 at default and changing Q1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B2C13-E4EF-4144-8195-6408C352DBE3}"/>
              </a:ext>
            </a:extLst>
          </p:cNvPr>
          <p:cNvSpPr txBox="1"/>
          <p:nvPr/>
        </p:nvSpPr>
        <p:spPr>
          <a:xfrm>
            <a:off x="220350" y="1542870"/>
            <a:ext cx="437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We chose </a:t>
            </a:r>
            <a:r>
              <a:rPr lang="en-CA" sz="1400" b="1" i="1" dirty="0">
                <a:solidFill>
                  <a:schemeClr val="bg1"/>
                </a:solidFill>
              </a:rPr>
              <a:t>AMAX16 p75W SB</a:t>
            </a:r>
            <a:r>
              <a:rPr lang="en-CA" sz="1400" i="1" dirty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motor as it outperforms all other motor and it’s lightweight – reducing load for the outer motor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DEB0C-B698-49B5-82CA-E289F4D36A10}"/>
              </a:ext>
            </a:extLst>
          </p:cNvPr>
          <p:cNvSpPr txBox="1"/>
          <p:nvPr/>
        </p:nvSpPr>
        <p:spPr>
          <a:xfrm>
            <a:off x="180025" y="3672220"/>
            <a:ext cx="4377049" cy="52322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Keeping Q1 as </a:t>
            </a:r>
            <a:r>
              <a:rPr lang="en-CA" sz="1400" i="1" dirty="0">
                <a:solidFill>
                  <a:schemeClr val="bg1"/>
                </a:solidFill>
              </a:rPr>
              <a:t>AMAX16 p75W SB</a:t>
            </a:r>
            <a:r>
              <a:rPr lang="en-CA" sz="1400" dirty="0">
                <a:solidFill>
                  <a:schemeClr val="bg1"/>
                </a:solidFill>
              </a:rPr>
              <a:t> motor and changing Q0: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B1123-1E04-4687-88C5-0C4721FF05CC}"/>
              </a:ext>
            </a:extLst>
          </p:cNvPr>
          <p:cNvSpPr txBox="1"/>
          <p:nvPr/>
        </p:nvSpPr>
        <p:spPr>
          <a:xfrm>
            <a:off x="191889" y="4463250"/>
            <a:ext cx="459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The 6W motor has highest risetime, but performs much better in other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FF9BC-C091-449B-BC30-7323AD2296ED}"/>
              </a:ext>
            </a:extLst>
          </p:cNvPr>
          <p:cNvSpPr txBox="1"/>
          <p:nvPr/>
        </p:nvSpPr>
        <p:spPr>
          <a:xfrm>
            <a:off x="191889" y="5168510"/>
            <a:ext cx="459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Ultimately, we chose </a:t>
            </a:r>
            <a:r>
              <a:rPr lang="en-CA" sz="1400" b="1" i="1" dirty="0">
                <a:solidFill>
                  <a:schemeClr val="bg1"/>
                </a:solidFill>
              </a:rPr>
              <a:t>AMAX22 6W SB</a:t>
            </a:r>
            <a:r>
              <a:rPr lang="en-CA" sz="1400" i="1" dirty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motor as it provided maximum power and torque – good for heavier loads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F490AA-37B7-4621-8759-173339D56939}"/>
              </a:ext>
            </a:extLst>
          </p:cNvPr>
          <p:cNvGrpSpPr/>
          <p:nvPr/>
        </p:nvGrpSpPr>
        <p:grpSpPr>
          <a:xfrm>
            <a:off x="4933950" y="121191"/>
            <a:ext cx="7037700" cy="6567993"/>
            <a:chOff x="4933950" y="121191"/>
            <a:chExt cx="7037700" cy="656799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C2F61E-4158-4518-B3D9-9F6701EEED36}"/>
                </a:ext>
              </a:extLst>
            </p:cNvPr>
            <p:cNvGrpSpPr/>
            <p:nvPr/>
          </p:nvGrpSpPr>
          <p:grpSpPr>
            <a:xfrm>
              <a:off x="4933950" y="121191"/>
              <a:ext cx="7037700" cy="3198507"/>
              <a:chOff x="4933950" y="121191"/>
              <a:chExt cx="7037700" cy="319850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DB65767-BE3B-4581-9898-9C991A12A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8011" r="9392"/>
              <a:stretch/>
            </p:blipFill>
            <p:spPr>
              <a:xfrm>
                <a:off x="4933950" y="121191"/>
                <a:ext cx="7037700" cy="3198507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72CC37-283C-458E-AF62-1D55D5E4D4A6}"/>
                  </a:ext>
                </a:extLst>
              </p:cNvPr>
              <p:cNvSpPr/>
              <p:nvPr/>
            </p:nvSpPr>
            <p:spPr>
              <a:xfrm>
                <a:off x="5391335" y="1850232"/>
                <a:ext cx="295090" cy="94737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83F838-CE94-44F4-AEE7-F67EA69607EF}"/>
                  </a:ext>
                </a:extLst>
              </p:cNvPr>
              <p:cNvSpPr/>
              <p:nvPr/>
            </p:nvSpPr>
            <p:spPr>
              <a:xfrm>
                <a:off x="7788523" y="2478880"/>
                <a:ext cx="295090" cy="31872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306694-265E-4CF3-827F-8346CA80B439}"/>
                  </a:ext>
                </a:extLst>
              </p:cNvPr>
              <p:cNvSpPr/>
              <p:nvPr/>
            </p:nvSpPr>
            <p:spPr>
              <a:xfrm>
                <a:off x="10185711" y="1054100"/>
                <a:ext cx="295090" cy="174840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AD2D82-14FA-4EFE-B1F8-5C77918B6E07}"/>
                </a:ext>
              </a:extLst>
            </p:cNvPr>
            <p:cNvGrpSpPr/>
            <p:nvPr/>
          </p:nvGrpSpPr>
          <p:grpSpPr>
            <a:xfrm>
              <a:off x="5008250" y="3502086"/>
              <a:ext cx="6963400" cy="3187098"/>
              <a:chOff x="5008250" y="3502086"/>
              <a:chExt cx="6963400" cy="3187098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4E0292C-7201-46D4-98CF-C4B21B38B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8672" r="9375"/>
              <a:stretch/>
            </p:blipFill>
            <p:spPr>
              <a:xfrm>
                <a:off x="5008250" y="3502086"/>
                <a:ext cx="6963400" cy="318709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CBAEBA4-4CF1-4774-94D4-B73FCCC837A6}"/>
                  </a:ext>
                </a:extLst>
              </p:cNvPr>
              <p:cNvSpPr/>
              <p:nvPr/>
            </p:nvSpPr>
            <p:spPr>
              <a:xfrm>
                <a:off x="6860199" y="3800476"/>
                <a:ext cx="295090" cy="236146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9AE92E-0590-446F-B101-D81C497AFA0A}"/>
                  </a:ext>
                </a:extLst>
              </p:cNvPr>
              <p:cNvSpPr/>
              <p:nvPr/>
            </p:nvSpPr>
            <p:spPr>
              <a:xfrm>
                <a:off x="9246948" y="6026944"/>
                <a:ext cx="295090" cy="134999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60A718-3663-4078-A0B9-57ECDB97975A}"/>
                  </a:ext>
                </a:extLst>
              </p:cNvPr>
              <p:cNvSpPr/>
              <p:nvPr/>
            </p:nvSpPr>
            <p:spPr>
              <a:xfrm>
                <a:off x="11628934" y="4426744"/>
                <a:ext cx="295090" cy="1735200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922F54-C53D-4469-AB40-B3FB71E43F9A}"/>
              </a:ext>
            </a:extLst>
          </p:cNvPr>
          <p:cNvCxnSpPr>
            <a:cxnSpLocks/>
          </p:cNvCxnSpPr>
          <p:nvPr/>
        </p:nvCxnSpPr>
        <p:spPr>
          <a:xfrm flipH="1">
            <a:off x="4787900" y="3429000"/>
            <a:ext cx="7404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8B5A20-99D3-4508-A602-D7F5F34C089E}"/>
              </a:ext>
            </a:extLst>
          </p:cNvPr>
          <p:cNvCxnSpPr>
            <a:cxnSpLocks/>
          </p:cNvCxnSpPr>
          <p:nvPr/>
        </p:nvCxnSpPr>
        <p:spPr>
          <a:xfrm flipH="1">
            <a:off x="-543901" y="3438525"/>
            <a:ext cx="5331801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2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>
            <a:off x="7185464" y="-781912"/>
            <a:ext cx="6847719" cy="2098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725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/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1.2815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+1.523×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+49.17)(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+1.95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+96.77)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FEAD05-DB01-486D-945F-EB3400667ED3}"/>
              </a:ext>
            </a:extLst>
          </p:cNvPr>
          <p:cNvSpPr txBox="1"/>
          <p:nvPr/>
        </p:nvSpPr>
        <p:spPr>
          <a:xfrm>
            <a:off x="1118986" y="522029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7020-3797-4547-A1D5-6D3EC2643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3" y="2529256"/>
            <a:ext cx="5348900" cy="401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666907-5DE4-49AA-B0F5-89E5F11E8C5C}"/>
              </a:ext>
            </a:extLst>
          </p:cNvPr>
          <p:cNvSpPr txBox="1"/>
          <p:nvPr/>
        </p:nvSpPr>
        <p:spPr>
          <a:xfrm>
            <a:off x="7345176" y="3032063"/>
            <a:ext cx="358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Consider poles close to the origin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E5E6A5-1A1B-4B57-B028-62C0AEF40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92" y="2448028"/>
            <a:ext cx="5570164" cy="4177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FBDD3-3CB8-4FFA-A721-7E2C38266803}"/>
              </a:ext>
            </a:extLst>
          </p:cNvPr>
          <p:cNvSpPr txBox="1"/>
          <p:nvPr/>
        </p:nvSpPr>
        <p:spPr>
          <a:xfrm>
            <a:off x="1070153" y="3558727"/>
            <a:ext cx="309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cancel complex poles with zeros at </a:t>
            </a:r>
            <a:r>
              <a:rPr lang="en-CA"/>
              <a:t>(-1</a:t>
            </a:r>
            <a:r>
              <a:rPr lang="en-CA" dirty="0"/>
              <a:t>,-10j) and (-1,10j)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5D87D-5D98-4400-96B2-B5866539425D}"/>
              </a:ext>
            </a:extLst>
          </p:cNvPr>
          <p:cNvCxnSpPr>
            <a:cxnSpLocks/>
          </p:cNvCxnSpPr>
          <p:nvPr/>
        </p:nvCxnSpPr>
        <p:spPr>
          <a:xfrm>
            <a:off x="2815161" y="1980229"/>
            <a:ext cx="0" cy="549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6EA98F-6B29-4E0A-B752-2D6F4B12332C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574903" y="4535094"/>
            <a:ext cx="1089489" cy="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B66403-467E-48C2-860D-155A5B42DB59}"/>
              </a:ext>
            </a:extLst>
          </p:cNvPr>
          <p:cNvCxnSpPr>
            <a:cxnSpLocks/>
          </p:cNvCxnSpPr>
          <p:nvPr/>
        </p:nvCxnSpPr>
        <p:spPr>
          <a:xfrm>
            <a:off x="8078171" y="2364627"/>
            <a:ext cx="1426930" cy="2335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C69A04-FAD1-4C9D-BCCA-D7415E1E384D}"/>
              </a:ext>
            </a:extLst>
          </p:cNvPr>
          <p:cNvSpPr txBox="1"/>
          <p:nvPr/>
        </p:nvSpPr>
        <p:spPr>
          <a:xfrm>
            <a:off x="6866444" y="1733326"/>
            <a:ext cx="242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Choose K=0.0648</a:t>
            </a:r>
          </a:p>
          <a:p>
            <a:pPr algn="ctr"/>
            <a:r>
              <a:rPr lang="en-CA" dirty="0"/>
              <a:t> for critical damping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953799-39A4-4A4D-81F7-15B888809B6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161125" y="3086831"/>
            <a:ext cx="763157" cy="795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874A99-BC98-4BA0-A2D4-1014040B1DBA}"/>
              </a:ext>
            </a:extLst>
          </p:cNvPr>
          <p:cNvCxnSpPr>
            <a:cxnSpLocks/>
          </p:cNvCxnSpPr>
          <p:nvPr/>
        </p:nvCxnSpPr>
        <p:spPr>
          <a:xfrm>
            <a:off x="4161124" y="3881892"/>
            <a:ext cx="786746" cy="2117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1EAAA8-FE06-4907-B0AA-C06B9C4631BD}"/>
              </a:ext>
            </a:extLst>
          </p:cNvPr>
          <p:cNvSpPr/>
          <p:nvPr/>
        </p:nvSpPr>
        <p:spPr>
          <a:xfrm>
            <a:off x="-2952035" y="2254742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</p:spTree>
    <p:extLst>
      <p:ext uri="{BB962C8B-B14F-4D97-AF65-F5344CB8AC3E}">
        <p14:creationId xmlns:p14="http://schemas.microsoft.com/office/powerpoint/2010/main" val="13633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 rot="735977">
            <a:off x="7168548" y="-783730"/>
            <a:ext cx="6847719" cy="22577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636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2A02C-4C53-4000-85A9-33EEC39BFE6B}"/>
              </a:ext>
            </a:extLst>
          </p:cNvPr>
          <p:cNvSpPr txBox="1"/>
          <p:nvPr/>
        </p:nvSpPr>
        <p:spPr>
          <a:xfrm>
            <a:off x="1180250" y="594691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/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1.4146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+4.045×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+50.6)(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2788538-6C08-497D-AD4C-5D55E4042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6" y="2566789"/>
            <a:ext cx="5129008" cy="3846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40352-AA82-486D-A965-DD16ABF95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28" y="2402485"/>
            <a:ext cx="5281773" cy="396133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96973B-255A-4CF8-978B-98094E8B525B}"/>
              </a:ext>
            </a:extLst>
          </p:cNvPr>
          <p:cNvCxnSpPr>
            <a:cxnSpLocks/>
          </p:cNvCxnSpPr>
          <p:nvPr/>
        </p:nvCxnSpPr>
        <p:spPr>
          <a:xfrm>
            <a:off x="3048129" y="2024033"/>
            <a:ext cx="0" cy="549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1788B-CC6E-4E9A-A8C9-E0DB24DC3AAC}"/>
              </a:ext>
            </a:extLst>
          </p:cNvPr>
          <p:cNvSpPr txBox="1"/>
          <p:nvPr/>
        </p:nvSpPr>
        <p:spPr>
          <a:xfrm>
            <a:off x="1828804" y="3115816"/>
            <a:ext cx="3057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cancel poles closest to imaginary axis with zeros at 0, -49.17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DEE810-23FF-41AF-A34B-88B1C49CB4FF}"/>
              </a:ext>
            </a:extLst>
          </p:cNvPr>
          <p:cNvCxnSpPr/>
          <p:nvPr/>
        </p:nvCxnSpPr>
        <p:spPr>
          <a:xfrm>
            <a:off x="5493173" y="4559823"/>
            <a:ext cx="1136782" cy="15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B3B51D-1AAC-4C70-89BA-FC2444469B1E}"/>
              </a:ext>
            </a:extLst>
          </p:cNvPr>
          <p:cNvCxnSpPr>
            <a:cxnSpLocks/>
          </p:cNvCxnSpPr>
          <p:nvPr/>
        </p:nvCxnSpPr>
        <p:spPr>
          <a:xfrm>
            <a:off x="8078171" y="2364627"/>
            <a:ext cx="1508468" cy="2317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9F18D2-C840-4567-95DB-C6680DEBFC60}"/>
              </a:ext>
            </a:extLst>
          </p:cNvPr>
          <p:cNvSpPr txBox="1"/>
          <p:nvPr/>
        </p:nvSpPr>
        <p:spPr>
          <a:xfrm>
            <a:off x="6986118" y="1718296"/>
            <a:ext cx="230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Choose K=0.0028 for critical damping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0AD216-EB66-4F15-B312-52E18DA0DD3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669771" y="4039146"/>
            <a:ext cx="1687884" cy="282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70D30E-872F-422E-9854-060B086CA9D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357655" y="4039146"/>
            <a:ext cx="1462954" cy="282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CD34F-981C-4521-90D5-90ABFC829144}"/>
              </a:ext>
            </a:extLst>
          </p:cNvPr>
          <p:cNvSpPr/>
          <p:nvPr/>
        </p:nvSpPr>
        <p:spPr>
          <a:xfrm>
            <a:off x="-2952035" y="2254742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E4EA4E-568F-4581-82D8-3EBEA8888B83}"/>
              </a:ext>
            </a:extLst>
          </p:cNvPr>
          <p:cNvSpPr/>
          <p:nvPr/>
        </p:nvSpPr>
        <p:spPr>
          <a:xfrm>
            <a:off x="-2952036" y="4576697"/>
            <a:ext cx="242095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Include starting PID values from zeroes</a:t>
            </a:r>
          </a:p>
        </p:txBody>
      </p:sp>
    </p:spTree>
    <p:extLst>
      <p:ext uri="{BB962C8B-B14F-4D97-AF65-F5344CB8AC3E}">
        <p14:creationId xmlns:p14="http://schemas.microsoft.com/office/powerpoint/2010/main" val="23354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25F235-3A91-4791-90F2-BA0BBA7F13C9}"/>
              </a:ext>
            </a:extLst>
          </p:cNvPr>
          <p:cNvSpPr/>
          <p:nvPr/>
        </p:nvSpPr>
        <p:spPr>
          <a:xfrm rot="21349520">
            <a:off x="-239173" y="922476"/>
            <a:ext cx="4156606" cy="6231187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406D6A-6BBB-46D4-8C98-EA21FFD1FE24}"/>
              </a:ext>
            </a:extLst>
          </p:cNvPr>
          <p:cNvSpPr/>
          <p:nvPr/>
        </p:nvSpPr>
        <p:spPr>
          <a:xfrm rot="21437432">
            <a:off x="-674059" y="-389238"/>
            <a:ext cx="4682645" cy="157065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50528-0A08-4DA8-B4BE-290AFFFB25E7}"/>
              </a:ext>
            </a:extLst>
          </p:cNvPr>
          <p:cNvSpPr txBox="1"/>
          <p:nvPr/>
        </p:nvSpPr>
        <p:spPr>
          <a:xfrm>
            <a:off x="240586" y="102642"/>
            <a:ext cx="2702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PID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2B7B4F-A1A4-46D1-87C1-8ACAE26AA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04188"/>
                  </p:ext>
                </p:extLst>
              </p:nvPr>
            </p:nvGraphicFramePr>
            <p:xfrm>
              <a:off x="4138726" y="1295964"/>
              <a:ext cx="5634990" cy="131620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019175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034415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07061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255395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255395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436451">
                    <a:tc>
                      <a:txBody>
                        <a:bodyPr/>
                        <a:lstStyle/>
                        <a:p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Rise Time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Overshoot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Settle Time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Steady State Error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26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↓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↓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2528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↑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Eliminate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2528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No effect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2B7B4F-A1A4-46D1-87C1-8ACAE26AA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04188"/>
                  </p:ext>
                </p:extLst>
              </p:nvPr>
            </p:nvGraphicFramePr>
            <p:xfrm>
              <a:off x="4138726" y="1295964"/>
              <a:ext cx="5634990" cy="131620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019175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034415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07061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255395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255395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489070">
                    <a:tc>
                      <a:txBody>
                        <a:bodyPr/>
                        <a:lstStyle/>
                        <a:p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Rise Time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Overshoot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Settle Time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400" i="1" dirty="0"/>
                            <a:t>Steady State Error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275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350" marR="62350" marT="31175" marB="31175">
                        <a:blipFill>
                          <a:blip r:embed="rId3"/>
                          <a:stretch>
                            <a:fillRect t="-191111" r="-45509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↓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↓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275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350" marR="62350" marT="31175" marB="31175">
                        <a:blipFill>
                          <a:blip r:embed="rId3"/>
                          <a:stretch>
                            <a:fillRect t="-284783" r="-455090" b="-1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↑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Eliminate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275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350" marR="62350" marT="31175" marB="31175">
                        <a:blipFill>
                          <a:blip r:embed="rId3"/>
                          <a:stretch>
                            <a:fillRect t="-393333" r="-455090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↑</a:t>
                          </a:r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/>
                            <a:t>↓</a:t>
                          </a:r>
                          <a:endParaRPr lang="en-CA" sz="1400" dirty="0"/>
                        </a:p>
                      </a:txBody>
                      <a:tcPr marL="62350" marR="62350" marT="31175" marB="3117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/>
                            <a:t>No effect</a:t>
                          </a:r>
                        </a:p>
                      </a:txBody>
                      <a:tcPr marL="62350" marR="62350" marT="31175" marB="31175"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E918EC-B641-46B7-895C-461CE12B2779}"/>
              </a:ext>
            </a:extLst>
          </p:cNvPr>
          <p:cNvSpPr txBox="1"/>
          <p:nvPr/>
        </p:nvSpPr>
        <p:spPr>
          <a:xfrm>
            <a:off x="240586" y="2181201"/>
            <a:ext cx="3353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The PID for Q0 is adequate from the starting values, but the risetime is too long, so we increased D-gain and I-gain. This caused more overshoot so we decreased P gain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F750E0-66F9-47E7-8362-B12A729D4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21213"/>
              </p:ext>
            </p:extLst>
          </p:nvPr>
        </p:nvGraphicFramePr>
        <p:xfrm>
          <a:off x="4138726" y="2868152"/>
          <a:ext cx="7811216" cy="154191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21594">
                  <a:extLst>
                    <a:ext uri="{9D8B030D-6E8A-4147-A177-3AD203B41FA5}">
                      <a16:colId xmlns:a16="http://schemas.microsoft.com/office/drawing/2014/main" val="1802591648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1516275206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2397106744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592910856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3808651751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3326485711"/>
                    </a:ext>
                  </a:extLst>
                </a:gridCol>
                <a:gridCol w="1014937">
                  <a:extLst>
                    <a:ext uri="{9D8B030D-6E8A-4147-A177-3AD203B41FA5}">
                      <a16:colId xmlns:a16="http://schemas.microsoft.com/office/drawing/2014/main" val="3341245804"/>
                    </a:ext>
                  </a:extLst>
                </a:gridCol>
              </a:tblGrid>
              <a:tr h="308383">
                <a:tc rowSpan="2">
                  <a:txBody>
                    <a:bodyPr/>
                    <a:lstStyle/>
                    <a:p>
                      <a:r>
                        <a:rPr lang="en-CA" sz="1400" i="1"/>
                        <a:t>PID values</a:t>
                      </a:r>
                      <a:endParaRPr lang="en-CA" sz="1400" i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CA" sz="1400" i="1"/>
                        <a:t>Q0</a:t>
                      </a:r>
                      <a:endParaRPr lang="en-CA" sz="14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CA" sz="1400" i="1"/>
                        <a:t>Q1</a:t>
                      </a:r>
                      <a:endParaRPr lang="en-CA" sz="14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18007"/>
                  </a:ext>
                </a:extLst>
              </a:tr>
              <a:tr h="308383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P-gain</a:t>
                      </a:r>
                      <a:endParaRPr lang="en-CA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I-gain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D-gain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P-gain</a:t>
                      </a:r>
                      <a:endParaRPr lang="en-CA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I-gain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solidFill>
                            <a:schemeClr val="bg1"/>
                          </a:solidFill>
                        </a:rPr>
                        <a:t>D-gain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588077"/>
                  </a:ext>
                </a:extLst>
              </a:tr>
              <a:tr h="308383">
                <a:tc>
                  <a:txBody>
                    <a:bodyPr/>
                    <a:lstStyle/>
                    <a:p>
                      <a:r>
                        <a:rPr lang="en-CA" sz="1400"/>
                        <a:t>Starting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0.1464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6.2707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0.0648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0.1377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0.0028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75240"/>
                  </a:ext>
                </a:extLst>
              </a:tr>
              <a:tr h="308383">
                <a:tc>
                  <a:txBody>
                    <a:bodyPr/>
                    <a:lstStyle/>
                    <a:p>
                      <a:r>
                        <a:rPr lang="en-CA" sz="1400"/>
                        <a:t>Intermediate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0.123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8.470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0.0940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0.1360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0.0029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55876"/>
                  </a:ext>
                </a:extLst>
              </a:tr>
              <a:tr h="308383">
                <a:tc>
                  <a:txBody>
                    <a:bodyPr/>
                    <a:lstStyle/>
                    <a:p>
                      <a:r>
                        <a:rPr lang="en-CA" sz="1400"/>
                        <a:t>Final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0.070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9.650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0.100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0.1366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0.0028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23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28C7C6-AC55-4471-85F9-8058946A910E}"/>
              </a:ext>
            </a:extLst>
          </p:cNvPr>
          <p:cNvGrpSpPr/>
          <p:nvPr/>
        </p:nvGrpSpPr>
        <p:grpSpPr>
          <a:xfrm>
            <a:off x="720599" y="2165086"/>
            <a:ext cx="10750802" cy="3838251"/>
            <a:chOff x="961899" y="2228586"/>
            <a:chExt cx="10750802" cy="38382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C3AF0E-C9A9-4747-A6D8-2834ECFB9C78}"/>
                </a:ext>
              </a:extLst>
            </p:cNvPr>
            <p:cNvGrpSpPr/>
            <p:nvPr/>
          </p:nvGrpSpPr>
          <p:grpSpPr>
            <a:xfrm>
              <a:off x="961899" y="2441637"/>
              <a:ext cx="10750802" cy="3625200"/>
              <a:chOff x="721797" y="1411030"/>
              <a:chExt cx="10750802" cy="3625200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5FDCF98-DE87-4A79-805B-D3739A3E9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797" y="1412691"/>
                <a:ext cx="5222940" cy="362353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F0AE20B-536D-42D4-96BA-290A84C34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47265" y="1411030"/>
                <a:ext cx="5225334" cy="36252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E714F-E075-4F71-B7C5-16EB21CC6561}"/>
                </a:ext>
              </a:extLst>
            </p:cNvPr>
            <p:cNvSpPr txBox="1"/>
            <p:nvPr/>
          </p:nvSpPr>
          <p:spPr>
            <a:xfrm>
              <a:off x="1130300" y="2228587"/>
              <a:ext cx="26463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i="1" dirty="0"/>
                <a:t>Step response of Q0 with PID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1411E4-3D1B-481B-ACC0-047B49793989}"/>
                </a:ext>
              </a:extLst>
            </p:cNvPr>
            <p:cNvSpPr txBox="1"/>
            <p:nvPr/>
          </p:nvSpPr>
          <p:spPr>
            <a:xfrm>
              <a:off x="6610325" y="2228586"/>
              <a:ext cx="26463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i="1" dirty="0"/>
                <a:t>Step response of Q1 with PID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44111A6-BC76-48B1-A666-75BCB616813D}"/>
              </a:ext>
            </a:extLst>
          </p:cNvPr>
          <p:cNvSpPr/>
          <p:nvPr/>
        </p:nvSpPr>
        <p:spPr>
          <a:xfrm rot="228029">
            <a:off x="4414779" y="-571364"/>
            <a:ext cx="8260106" cy="2220866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41B91-306E-4142-B70E-C76F44BCD29A}"/>
              </a:ext>
            </a:extLst>
          </p:cNvPr>
          <p:cNvSpPr/>
          <p:nvPr/>
        </p:nvSpPr>
        <p:spPr>
          <a:xfrm rot="21400472">
            <a:off x="-146974" y="-227791"/>
            <a:ext cx="5778636" cy="1409055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461DF-82C6-429A-9038-1F850C563E06}"/>
              </a:ext>
            </a:extLst>
          </p:cNvPr>
          <p:cNvSpPr txBox="1"/>
          <p:nvPr/>
        </p:nvSpPr>
        <p:spPr>
          <a:xfrm>
            <a:off x="339723" y="215904"/>
            <a:ext cx="5123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+mj-lt"/>
              </a:rPr>
              <a:t>Progression of PID 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9D1CB-9223-4182-AF27-62626EBD5566}"/>
              </a:ext>
            </a:extLst>
          </p:cNvPr>
          <p:cNvSpPr txBox="1"/>
          <p:nvPr/>
        </p:nvSpPr>
        <p:spPr>
          <a:xfrm>
            <a:off x="5883024" y="350350"/>
            <a:ext cx="3158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Risetime and settling time for Q0 improved drastically after fine tuning. Overshoot is decreased as well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C10125-FED2-4BDD-AE30-943DF14CF604}"/>
              </a:ext>
            </a:extLst>
          </p:cNvPr>
          <p:cNvSpPr txBox="1"/>
          <p:nvPr/>
        </p:nvSpPr>
        <p:spPr>
          <a:xfrm>
            <a:off x="9256627" y="609017"/>
            <a:ext cx="25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Motor Q1 had a good starting point as it is easier to control. Fine tuning reduced overshoot</a:t>
            </a:r>
          </a:p>
        </p:txBody>
      </p:sp>
    </p:spTree>
    <p:extLst>
      <p:ext uri="{BB962C8B-B14F-4D97-AF65-F5344CB8AC3E}">
        <p14:creationId xmlns:p14="http://schemas.microsoft.com/office/powerpoint/2010/main" val="167534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7" y="612000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146149"/>
                  </p:ext>
                </p:extLst>
              </p:nvPr>
            </p:nvGraphicFramePr>
            <p:xfrm>
              <a:off x="3715067" y="2922867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7" y="2922867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A391727-6AB1-45B1-9A54-3BCCE59EA9D3}"/>
              </a:ext>
            </a:extLst>
          </p:cNvPr>
          <p:cNvSpPr/>
          <p:nvPr/>
        </p:nvSpPr>
        <p:spPr>
          <a:xfrm>
            <a:off x="3700455" y="5637281"/>
            <a:ext cx="2477590" cy="538698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Sensor &amp; Feedback</a:t>
            </a:r>
            <a:endParaRPr lang="en-CA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41AB5A-8125-4A65-BAFA-583CCB2B0EF3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4939250" y="5209518"/>
            <a:ext cx="0" cy="427763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A02C-181D-4C3D-93D1-3E44B7AD6045}"/>
              </a:ext>
            </a:extLst>
          </p:cNvPr>
          <p:cNvCxnSpPr>
            <a:stCxn id="24" idx="1"/>
            <a:endCxn id="10" idx="1"/>
          </p:cNvCxnSpPr>
          <p:nvPr/>
        </p:nvCxnSpPr>
        <p:spPr>
          <a:xfrm rot="10800000">
            <a:off x="997197" y="3007248"/>
            <a:ext cx="2703258" cy="2899383"/>
          </a:xfrm>
          <a:prstGeom prst="bentConnector3">
            <a:avLst>
              <a:gd name="adj1" fmla="val 114450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59A1F-2346-498F-812C-816B5218DB2A}"/>
              </a:ext>
            </a:extLst>
          </p:cNvPr>
          <p:cNvSpPr/>
          <p:nvPr/>
        </p:nvSpPr>
        <p:spPr>
          <a:xfrm rot="21343223">
            <a:off x="-242507" y="509302"/>
            <a:ext cx="4257662" cy="6618743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1C2B5-8A32-4389-ADF8-5F5ABF4A6168}"/>
              </a:ext>
            </a:extLst>
          </p:cNvPr>
          <p:cNvSpPr/>
          <p:nvPr/>
        </p:nvSpPr>
        <p:spPr>
          <a:xfrm rot="21343223">
            <a:off x="-371158" y="-391588"/>
            <a:ext cx="4632262" cy="108791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1EF3F-AB0F-4F2B-B9F8-27A94D50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" y="2522266"/>
            <a:ext cx="1828443" cy="1391206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59B37-4185-47A8-9732-325C7CA98732}"/>
              </a:ext>
            </a:extLst>
          </p:cNvPr>
          <p:cNvSpPr txBox="1"/>
          <p:nvPr/>
        </p:nvSpPr>
        <p:spPr>
          <a:xfrm>
            <a:off x="426435" y="76897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+mj-lt"/>
              </a:rPr>
              <a:t>Simulation Results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5F4B4E17-3902-4E59-B7A3-0DE415418C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8511721"/>
                  </p:ext>
                </p:extLst>
              </p:nvPr>
            </p:nvGraphicFramePr>
            <p:xfrm>
              <a:off x="71959" y="3446477"/>
              <a:ext cx="4152137" cy="40532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52137" cy="4053225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6770128" ay="-2165885" az="-753314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63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5F4B4E17-3902-4E59-B7A3-0DE415418C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" y="3446477"/>
                <a:ext cx="4152137" cy="4053225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C2822A4-361E-40BF-909D-A8496C9B3A7E}"/>
              </a:ext>
            </a:extLst>
          </p:cNvPr>
          <p:cNvSpPr txBox="1"/>
          <p:nvPr/>
        </p:nvSpPr>
        <p:spPr>
          <a:xfrm>
            <a:off x="426435" y="941569"/>
            <a:ext cx="2593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Simulation is ran with PID tuned at different stages: start, intermediate, and final. The maximum position error is reduced drastically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63B279-2C20-48B1-9C77-9D26F00075A3}"/>
              </a:ext>
            </a:extLst>
          </p:cNvPr>
          <p:cNvSpPr txBox="1"/>
          <p:nvPr/>
        </p:nvSpPr>
        <p:spPr>
          <a:xfrm>
            <a:off x="426435" y="2214489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Desired position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C95E66-9650-4C7B-8E9F-D261C750CF2B}"/>
              </a:ext>
            </a:extLst>
          </p:cNvPr>
          <p:cNvGrpSpPr/>
          <p:nvPr/>
        </p:nvGrpSpPr>
        <p:grpSpPr>
          <a:xfrm>
            <a:off x="4546299" y="4154362"/>
            <a:ext cx="6970282" cy="2040391"/>
            <a:chOff x="3462319" y="3554225"/>
            <a:chExt cx="6970282" cy="204039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8A41F7-62EF-4395-A0BD-AC69116E9546}"/>
                </a:ext>
              </a:extLst>
            </p:cNvPr>
            <p:cNvGrpSpPr/>
            <p:nvPr/>
          </p:nvGrpSpPr>
          <p:grpSpPr>
            <a:xfrm>
              <a:off x="3462319" y="3554225"/>
              <a:ext cx="6970282" cy="1886503"/>
              <a:chOff x="4175788" y="4146520"/>
              <a:chExt cx="6970282" cy="188650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F7F76FA-E58E-43B6-9BC6-7217AFF36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3047" t="7392" r="7896" b="13376"/>
              <a:stretch/>
            </p:blipFill>
            <p:spPr>
              <a:xfrm>
                <a:off x="4280749" y="4435579"/>
                <a:ext cx="1811570" cy="138536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97CE764-6702-4161-86C7-F2D3E7635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46071" y="4434623"/>
                <a:ext cx="4799999" cy="1598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6DE6C1-BEDC-47A7-B60A-D36C976F9DB7}"/>
                  </a:ext>
                </a:extLst>
              </p:cNvPr>
              <p:cNvSpPr txBox="1"/>
              <p:nvPr/>
            </p:nvSpPr>
            <p:spPr>
              <a:xfrm>
                <a:off x="4175788" y="4146520"/>
                <a:ext cx="6062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 i="1" dirty="0"/>
                  <a:t>Final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78F7D-013F-425C-9A3F-05034D5B7135}"/>
                </a:ext>
              </a:extLst>
            </p:cNvPr>
            <p:cNvSpPr txBox="1"/>
            <p:nvPr/>
          </p:nvSpPr>
          <p:spPr>
            <a:xfrm>
              <a:off x="8324332" y="5286839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Max. position error: 3.29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B70356-312E-41AF-BC52-C705767F1BF8}"/>
              </a:ext>
            </a:extLst>
          </p:cNvPr>
          <p:cNvGrpSpPr/>
          <p:nvPr/>
        </p:nvGrpSpPr>
        <p:grpSpPr>
          <a:xfrm>
            <a:off x="4531073" y="2213560"/>
            <a:ext cx="7066892" cy="2024760"/>
            <a:chOff x="4186758" y="2795491"/>
            <a:chExt cx="7066892" cy="202476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A6C758-E3CF-40B2-95EC-4ECD4E9734EB}"/>
                </a:ext>
              </a:extLst>
            </p:cNvPr>
            <p:cNvGrpSpPr/>
            <p:nvPr/>
          </p:nvGrpSpPr>
          <p:grpSpPr>
            <a:xfrm>
              <a:off x="4186758" y="2795491"/>
              <a:ext cx="7066892" cy="1879256"/>
              <a:chOff x="4147630" y="2348944"/>
              <a:chExt cx="7066892" cy="187925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2AD890-8B1E-4F51-9CE2-C86F0F9C4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377" t="7873" r="7049" b="13608"/>
              <a:stretch/>
            </p:blipFill>
            <p:spPr>
              <a:xfrm>
                <a:off x="4280749" y="2642808"/>
                <a:ext cx="1811570" cy="13965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312F3D33-7053-4A06-BC1D-3DF72E5AB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14522" y="2629800"/>
                <a:ext cx="4800000" cy="15984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C328A5-E4F5-4A6E-AD77-D0FCF1556C49}"/>
                  </a:ext>
                </a:extLst>
              </p:cNvPr>
              <p:cNvSpPr txBox="1"/>
              <p:nvPr/>
            </p:nvSpPr>
            <p:spPr>
              <a:xfrm>
                <a:off x="4147630" y="2348944"/>
                <a:ext cx="12786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 i="1" dirty="0"/>
                  <a:t>Intermediate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2EA66D-C1BD-4FD7-9C5F-63AF94EA7C5D}"/>
                </a:ext>
              </a:extLst>
            </p:cNvPr>
            <p:cNvSpPr txBox="1"/>
            <p:nvPr/>
          </p:nvSpPr>
          <p:spPr>
            <a:xfrm>
              <a:off x="9145381" y="4512474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Max. position error: 6.98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6D2DB7-6A95-43A5-9DC9-313E398D5D92}"/>
              </a:ext>
            </a:extLst>
          </p:cNvPr>
          <p:cNvGrpSpPr/>
          <p:nvPr/>
        </p:nvGrpSpPr>
        <p:grpSpPr>
          <a:xfrm>
            <a:off x="4531073" y="222273"/>
            <a:ext cx="6970282" cy="1991287"/>
            <a:chOff x="4187586" y="362804"/>
            <a:chExt cx="6970282" cy="19912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50E3FDD-2718-413A-A744-90BDF20C6527}"/>
                </a:ext>
              </a:extLst>
            </p:cNvPr>
            <p:cNvGrpSpPr/>
            <p:nvPr/>
          </p:nvGrpSpPr>
          <p:grpSpPr>
            <a:xfrm>
              <a:off x="4187586" y="362804"/>
              <a:ext cx="6970282" cy="1851379"/>
              <a:chOff x="4175788" y="409089"/>
              <a:chExt cx="6970282" cy="185137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C632AD7-8B94-4CA9-850A-0FC199FE4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3602" t="7541" r="7594" b="13442"/>
              <a:stretch/>
            </p:blipFill>
            <p:spPr>
              <a:xfrm>
                <a:off x="4280749" y="701779"/>
                <a:ext cx="1811570" cy="15447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9E83DC7-C2CF-44A1-9538-3722E8995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46070" y="662068"/>
                <a:ext cx="4800000" cy="1598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CBC710-D496-48A1-9D78-1EB9CF687750}"/>
                  </a:ext>
                </a:extLst>
              </p:cNvPr>
              <p:cNvSpPr txBox="1"/>
              <p:nvPr/>
            </p:nvSpPr>
            <p:spPr>
              <a:xfrm>
                <a:off x="4175788" y="409089"/>
                <a:ext cx="866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 i="1" dirty="0"/>
                  <a:t>Starting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743FE9-7772-4740-BBE7-16903DCC6E1E}"/>
                </a:ext>
              </a:extLst>
            </p:cNvPr>
            <p:cNvSpPr txBox="1"/>
            <p:nvPr/>
          </p:nvSpPr>
          <p:spPr>
            <a:xfrm>
              <a:off x="9049599" y="2046314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Max. position error: 45.2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38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91C6FFD-FC4F-4BEE-B192-2B2614916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2256" y="314259"/>
            <a:ext cx="9336088" cy="64771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0D0521-3775-4BF1-90F2-BCC03E453970}"/>
              </a:ext>
            </a:extLst>
          </p:cNvPr>
          <p:cNvSpPr/>
          <p:nvPr/>
        </p:nvSpPr>
        <p:spPr>
          <a:xfrm rot="181457">
            <a:off x="-1063622" y="819302"/>
            <a:ext cx="5715000" cy="6469528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7B703-3606-4A8D-ADB5-CA78B6D38BB9}"/>
              </a:ext>
            </a:extLst>
          </p:cNvPr>
          <p:cNvSpPr/>
          <p:nvPr/>
        </p:nvSpPr>
        <p:spPr>
          <a:xfrm rot="21344564">
            <a:off x="-247929" y="-310636"/>
            <a:ext cx="5432669" cy="1694981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65FF8-4A8C-44B1-AF8C-91B9603151FB}"/>
              </a:ext>
            </a:extLst>
          </p:cNvPr>
          <p:cNvSpPr txBox="1"/>
          <p:nvPr/>
        </p:nvSpPr>
        <p:spPr>
          <a:xfrm>
            <a:off x="210048" y="190433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+mj-lt"/>
              </a:rPr>
              <a:t>Nyquist Stability Criteria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370C6C-0246-421D-ABDD-92938077F57A}"/>
              </a:ext>
            </a:extLst>
          </p:cNvPr>
          <p:cNvSpPr/>
          <p:nvPr/>
        </p:nvSpPr>
        <p:spPr>
          <a:xfrm>
            <a:off x="9884941" y="5609030"/>
            <a:ext cx="1800804" cy="2660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Motor </a:t>
            </a:r>
            <a:r>
              <a:rPr lang="en-CA" sz="1400" b="1" i="1" dirty="0"/>
              <a:t>Q1</a:t>
            </a:r>
            <a:r>
              <a:rPr lang="en-CA" sz="1400" dirty="0"/>
              <a:t> 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72711-6D16-434E-838B-EEAC8FCF4314}"/>
              </a:ext>
            </a:extLst>
          </p:cNvPr>
          <p:cNvSpPr/>
          <p:nvPr/>
        </p:nvSpPr>
        <p:spPr>
          <a:xfrm>
            <a:off x="9884941" y="5287184"/>
            <a:ext cx="1800804" cy="2660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Motor </a:t>
            </a:r>
            <a:r>
              <a:rPr lang="en-CA" sz="1400" b="1" i="1" dirty="0"/>
              <a:t>Q0</a:t>
            </a:r>
            <a:r>
              <a:rPr lang="en-CA" sz="1400" dirty="0"/>
              <a:t> 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8DBFE-4F8F-4B1A-B976-0133CE346204}"/>
              </a:ext>
            </a:extLst>
          </p:cNvPr>
          <p:cNvSpPr txBox="1"/>
          <p:nvPr/>
        </p:nvSpPr>
        <p:spPr>
          <a:xfrm>
            <a:off x="506255" y="3772914"/>
            <a:ext cx="2492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Q0</a:t>
            </a:r>
          </a:p>
          <a:p>
            <a:r>
              <a:rPr lang="en-CA" sz="1400" dirty="0">
                <a:solidFill>
                  <a:schemeClr val="bg1"/>
                </a:solidFill>
              </a:rPr>
              <a:t>Gain margin:	</a:t>
            </a:r>
            <a:r>
              <a:rPr lang="en-CA" sz="1400" b="1" i="1" dirty="0">
                <a:solidFill>
                  <a:schemeClr val="bg1"/>
                </a:solidFill>
              </a:rPr>
              <a:t>59.2 dB</a:t>
            </a:r>
            <a:r>
              <a:rPr lang="en-CA" sz="1400" dirty="0">
                <a:solidFill>
                  <a:schemeClr val="bg1"/>
                </a:solidFill>
              </a:rPr>
              <a:t>	</a:t>
            </a:r>
          </a:p>
          <a:p>
            <a:r>
              <a:rPr lang="en-CA" sz="1400" dirty="0">
                <a:solidFill>
                  <a:schemeClr val="bg1"/>
                </a:solidFill>
              </a:rPr>
              <a:t>Phase margin:	</a:t>
            </a:r>
            <a:r>
              <a:rPr lang="en-CA" sz="1400" b="1" i="1" dirty="0">
                <a:solidFill>
                  <a:schemeClr val="bg1"/>
                </a:solidFill>
              </a:rPr>
              <a:t>52 degrees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8583E-85A1-4A15-9C47-BA15880A2E5F}"/>
              </a:ext>
            </a:extLst>
          </p:cNvPr>
          <p:cNvSpPr txBox="1"/>
          <p:nvPr/>
        </p:nvSpPr>
        <p:spPr>
          <a:xfrm>
            <a:off x="506255" y="1946060"/>
            <a:ext cx="3924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The Nyquist stability criterion plot is used to determine how close our system with PID is to unstable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C5C72-F2D1-467D-9379-3BED15DE2641}"/>
              </a:ext>
            </a:extLst>
          </p:cNvPr>
          <p:cNvSpPr txBox="1"/>
          <p:nvPr/>
        </p:nvSpPr>
        <p:spPr>
          <a:xfrm>
            <a:off x="506255" y="2967209"/>
            <a:ext cx="392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The system with finalized PID values is </a:t>
            </a:r>
            <a:r>
              <a:rPr lang="en-CA" sz="1400" b="1" i="1" dirty="0">
                <a:solidFill>
                  <a:schemeClr val="bg1"/>
                </a:solidFill>
              </a:rPr>
              <a:t>stable</a:t>
            </a:r>
            <a:r>
              <a:rPr lang="en-CA" sz="1400" dirty="0">
                <a:solidFill>
                  <a:schemeClr val="bg1"/>
                </a:solidFill>
              </a:rPr>
              <a:t> as seen in the Nyquist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31098-12B4-49AE-A793-7D75334E68B7}"/>
              </a:ext>
            </a:extLst>
          </p:cNvPr>
          <p:cNvSpPr txBox="1"/>
          <p:nvPr/>
        </p:nvSpPr>
        <p:spPr>
          <a:xfrm>
            <a:off x="506255" y="4870366"/>
            <a:ext cx="25371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Q1</a:t>
            </a:r>
          </a:p>
          <a:p>
            <a:r>
              <a:rPr lang="en-CA" sz="1400" dirty="0">
                <a:solidFill>
                  <a:schemeClr val="bg1"/>
                </a:solidFill>
              </a:rPr>
              <a:t>Gain margin:	</a:t>
            </a:r>
            <a:r>
              <a:rPr lang="en-CA" sz="1400" b="1" i="1" dirty="0">
                <a:solidFill>
                  <a:schemeClr val="bg1"/>
                </a:solidFill>
              </a:rPr>
              <a:t>15.4 dB</a:t>
            </a:r>
            <a:r>
              <a:rPr lang="en-CA" sz="1400" dirty="0">
                <a:solidFill>
                  <a:schemeClr val="bg1"/>
                </a:solidFill>
              </a:rPr>
              <a:t>	</a:t>
            </a:r>
          </a:p>
          <a:p>
            <a:r>
              <a:rPr lang="en-CA" sz="1400" dirty="0">
                <a:solidFill>
                  <a:schemeClr val="bg1"/>
                </a:solidFill>
              </a:rPr>
              <a:t>Phase margin:	</a:t>
            </a:r>
            <a:r>
              <a:rPr lang="en-CA" sz="1400" b="1" i="1" dirty="0">
                <a:solidFill>
                  <a:schemeClr val="bg1"/>
                </a:solidFill>
              </a:rPr>
              <a:t>4.1 degrees</a:t>
            </a:r>
          </a:p>
        </p:txBody>
      </p:sp>
    </p:spTree>
    <p:extLst>
      <p:ext uri="{BB962C8B-B14F-4D97-AF65-F5344CB8AC3E}">
        <p14:creationId xmlns:p14="http://schemas.microsoft.com/office/powerpoint/2010/main" val="31989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BAEF1D-3CEF-4DA5-AE9A-61B501E5DBC1}"/>
              </a:ext>
            </a:extLst>
          </p:cNvPr>
          <p:cNvSpPr/>
          <p:nvPr/>
        </p:nvSpPr>
        <p:spPr>
          <a:xfrm rot="20841941">
            <a:off x="-715218" y="-1333909"/>
            <a:ext cx="9567050" cy="956501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80871-83D6-4B5B-AE25-1EF5FE5AA44A}"/>
              </a:ext>
            </a:extLst>
          </p:cNvPr>
          <p:cNvSpPr txBox="1"/>
          <p:nvPr/>
        </p:nvSpPr>
        <p:spPr>
          <a:xfrm>
            <a:off x="353764" y="65792"/>
            <a:ext cx="6680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 of </a:t>
            </a:r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PID</a:t>
            </a:r>
            <a:r>
              <a:rPr lang="en-CA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 Tuner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6C486-968C-44C5-94C6-1B0ABE3E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64" y="1068383"/>
            <a:ext cx="3957124" cy="2272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14ACC-4708-4396-B77D-510E6F4D8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64" y="3868615"/>
            <a:ext cx="3977762" cy="23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01144-78AB-469C-BBE7-AF439808D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343" y="1068383"/>
            <a:ext cx="2960250" cy="2261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77799-C7B9-4A38-B4DC-084C4723A9A8}"/>
              </a:ext>
            </a:extLst>
          </p:cNvPr>
          <p:cNvSpPr txBox="1"/>
          <p:nvPr/>
        </p:nvSpPr>
        <p:spPr>
          <a:xfrm>
            <a:off x="8414037" y="265846"/>
            <a:ext cx="372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Less control over steady </a:t>
            </a:r>
            <a:r>
              <a:rPr lang="en-CA"/>
              <a:t>state error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3CA20-5019-48BE-86C8-32A9A7762595}"/>
              </a:ext>
            </a:extLst>
          </p:cNvPr>
          <p:cNvSpPr txBox="1"/>
          <p:nvPr/>
        </p:nvSpPr>
        <p:spPr>
          <a:xfrm>
            <a:off x="9337518" y="76962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Greater instability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989C4-8168-47C8-9C06-36B250C85614}"/>
              </a:ext>
            </a:extLst>
          </p:cNvPr>
          <p:cNvSpPr txBox="1"/>
          <p:nvPr/>
        </p:nvSpPr>
        <p:spPr>
          <a:xfrm>
            <a:off x="285834" y="794277"/>
            <a:ext cx="3147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Step response of Q0 with PID tuner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23884-817D-447B-BCB9-622C3D72B210}"/>
              </a:ext>
            </a:extLst>
          </p:cNvPr>
          <p:cNvSpPr txBox="1"/>
          <p:nvPr/>
        </p:nvSpPr>
        <p:spPr>
          <a:xfrm>
            <a:off x="285834" y="3600485"/>
            <a:ext cx="3098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Step response of Q1 with PID tuner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0A330A-6854-43DF-890E-D054A8DE4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43" y="3868615"/>
            <a:ext cx="3977762" cy="23165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9458E-25F9-4078-91CD-399BD7626508}"/>
              </a:ext>
            </a:extLst>
          </p:cNvPr>
          <p:cNvSpPr txBox="1"/>
          <p:nvPr/>
        </p:nvSpPr>
        <p:spPr>
          <a:xfrm>
            <a:off x="4860638" y="76962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Actual 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4D108-7EA1-4C35-B313-7103EAB93F97}"/>
              </a:ext>
            </a:extLst>
          </p:cNvPr>
          <p:cNvSpPr txBox="1"/>
          <p:nvPr/>
        </p:nvSpPr>
        <p:spPr>
          <a:xfrm>
            <a:off x="4860638" y="3528369"/>
            <a:ext cx="1373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</a:rPr>
              <a:t>Position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9E09E8-F8E4-46EC-8D5B-6526C7A5E1FF}"/>
              </a:ext>
            </a:extLst>
          </p:cNvPr>
          <p:cNvSpPr txBox="1"/>
          <p:nvPr/>
        </p:nvSpPr>
        <p:spPr>
          <a:xfrm>
            <a:off x="9161241" y="1356222"/>
            <a:ext cx="255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Tuning by hand is the better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F9330-C85C-4704-ABB2-7A5A530B5DEB}"/>
              </a:ext>
            </a:extLst>
          </p:cNvPr>
          <p:cNvSpPr txBox="1"/>
          <p:nvPr/>
        </p:nvSpPr>
        <p:spPr>
          <a:xfrm>
            <a:off x="5980548" y="6265849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Max. position error: 58.18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F27A-EFA0-4E4B-8264-FFB29967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241" y="2642457"/>
            <a:ext cx="2609114" cy="1130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930A6D-964B-4365-B06B-31DD8F91762E}"/>
              </a:ext>
            </a:extLst>
          </p:cNvPr>
          <p:cNvSpPr txBox="1"/>
          <p:nvPr/>
        </p:nvSpPr>
        <p:spPr>
          <a:xfrm>
            <a:off x="9166266" y="2263885"/>
            <a:ext cx="163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/>
              <a:t>Q0 </a:t>
            </a:r>
            <a:r>
              <a:rPr lang="en-CA" sz="1400" b="1" i="1"/>
              <a:t>auto tune </a:t>
            </a:r>
            <a:r>
              <a:rPr lang="en-CA" sz="1400" b="1" i="1" dirty="0"/>
              <a:t>PID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71B2D3-66D9-4D0E-B0D6-563AA30C1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1659" y="4291824"/>
            <a:ext cx="2584868" cy="10778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F88056-A7CC-453C-A4C7-8C764D0B466F}"/>
              </a:ext>
            </a:extLst>
          </p:cNvPr>
          <p:cNvSpPr txBox="1"/>
          <p:nvPr/>
        </p:nvSpPr>
        <p:spPr>
          <a:xfrm>
            <a:off x="9555956" y="3908262"/>
            <a:ext cx="163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i="1" dirty="0"/>
              <a:t>Q1 auto tune PID</a:t>
            </a:r>
          </a:p>
        </p:txBody>
      </p:sp>
    </p:spTree>
    <p:extLst>
      <p:ext uri="{BB962C8B-B14F-4D97-AF65-F5344CB8AC3E}">
        <p14:creationId xmlns:p14="http://schemas.microsoft.com/office/powerpoint/2010/main" val="124831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371098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0784822">
            <a:off x="-319314" y="2957829"/>
            <a:ext cx="4636496" cy="4527519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291" y="2026657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CA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blipFill>
                <a:blip r:embed="rId7"/>
                <a:stretch>
                  <a:fillRect l="-452"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380234" y="3046189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50AEFB-89B1-4DC0-BDA7-E01E0E067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67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C939C1-9113-4338-9EB8-3042A316A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75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7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12431" y="4065944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2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99493" y="936221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8066852" y="936221"/>
            <a:ext cx="1903122" cy="1492285"/>
            <a:chOff x="5507482" y="4934202"/>
            <a:chExt cx="1903122" cy="149228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07482" y="4934202"/>
              <a:ext cx="1903122" cy="149228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CE8F6C-4A94-45F4-B760-95C17CEC2543}"/>
              </a:ext>
            </a:extLst>
          </p:cNvPr>
          <p:cNvGrpSpPr/>
          <p:nvPr/>
        </p:nvGrpSpPr>
        <p:grpSpPr>
          <a:xfrm>
            <a:off x="10087134" y="928158"/>
            <a:ext cx="1951806" cy="1492285"/>
            <a:chOff x="5633263" y="4019315"/>
            <a:chExt cx="1951806" cy="14922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CDD2B2-DE6F-4EB3-9221-E34DCFDE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57605" y="4019315"/>
              <a:ext cx="1877297" cy="149228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7FCC71-49BB-4DD2-AF4A-246CA27BAB71}"/>
                </a:ext>
              </a:extLst>
            </p:cNvPr>
            <p:cNvGrpSpPr/>
            <p:nvPr/>
          </p:nvGrpSpPr>
          <p:grpSpPr>
            <a:xfrm>
              <a:off x="5633263" y="4075155"/>
              <a:ext cx="1951806" cy="778425"/>
              <a:chOff x="5844044" y="3302548"/>
              <a:chExt cx="1951806" cy="77842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FA68F4-971C-46EB-BA12-F7D150188697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Back EMF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/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AE8181-A20F-4EA7-B3B3-E7FDE493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9635" y="4372447"/>
              <a:ext cx="1242988" cy="8450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/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blipFill>
                <a:blip r:embed="rId26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135034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42061" y="75311"/>
            <a:ext cx="6285535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blipFill>
                <a:blip r:embed="rId5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578259" y="1795270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that converts torque to angular speed. It is given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moment of inertia,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kinetic friction constant,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spring constant.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blipFill>
                <a:blip r:embed="rId10"/>
                <a:stretch>
                  <a:fillRect l="-355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7051148" y="3568496"/>
            <a:ext cx="494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due to the mass imposed on the motion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/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  <a:blipFill>
                <a:blip r:embed="rId11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B293022-FBB5-4823-99C7-B020C7F4D83D}"/>
              </a:ext>
            </a:extLst>
          </p:cNvPr>
          <p:cNvSpPr txBox="1"/>
          <p:nvPr/>
        </p:nvSpPr>
        <p:spPr>
          <a:xfrm>
            <a:off x="7251729" y="4766459"/>
            <a:ext cx="484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constant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0 for motor 1 and positive for motor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/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Moment of inertia 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motor 1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since the laser has negligible mass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blipFill>
                <a:blip r:embed="rId12"/>
                <a:stretch>
                  <a:fillRect l="-406" t="-2326" r="-1083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14:cNvPr>
              <p14:cNvContentPartPr/>
              <p14:nvPr/>
            </p14:nvContentPartPr>
            <p14:xfrm>
              <a:off x="2518437" y="2933562"/>
              <a:ext cx="2513214" cy="1798113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9636" y="2883164"/>
                <a:ext cx="2592056" cy="187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14:cNvPr>
              <p14:cNvContentPartPr/>
              <p14:nvPr/>
            </p14:nvContentPartPr>
            <p14:xfrm>
              <a:off x="2531783" y="992982"/>
              <a:ext cx="1897084" cy="175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02985" y="964182"/>
                <a:ext cx="1954321" cy="18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/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1400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i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rotor</m:t>
                        </m:r>
                      </m:sub>
                    </m:sSub>
                  </m:oMath>
                </a14:m>
                <a:endParaRPr lang="en-CA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blipFill>
                <a:blip r:embed="rId17"/>
                <a:stretch>
                  <a:fillRect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0CCC9B1-F675-4BF4-92C7-0FB5A7BFFB11}"/>
              </a:ext>
            </a:extLst>
          </p:cNvPr>
          <p:cNvSpPr/>
          <p:nvPr/>
        </p:nvSpPr>
        <p:spPr>
          <a:xfrm rot="497192">
            <a:off x="5832846" y="3198808"/>
            <a:ext cx="7545688" cy="43779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4A605-B9DF-4588-911B-4756B393794F}"/>
              </a:ext>
            </a:extLst>
          </p:cNvPr>
          <p:cNvSpPr/>
          <p:nvPr/>
        </p:nvSpPr>
        <p:spPr>
          <a:xfrm rot="327797">
            <a:off x="6060412" y="-277695"/>
            <a:ext cx="7248394" cy="378675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353B3-A3EB-45FB-8850-DCEF6811FB86}"/>
              </a:ext>
            </a:extLst>
          </p:cNvPr>
          <p:cNvSpPr/>
          <p:nvPr/>
        </p:nvSpPr>
        <p:spPr>
          <a:xfrm rot="159073">
            <a:off x="5714113" y="-195530"/>
            <a:ext cx="6539696" cy="173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72E4C-F3CC-43D4-BAF8-1502137558DE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2F3A3-C5F6-4FCF-AB2C-87CB9D72037B}"/>
              </a:ext>
            </a:extLst>
          </p:cNvPr>
          <p:cNvSpPr txBox="1"/>
          <p:nvPr/>
        </p:nvSpPr>
        <p:spPr>
          <a:xfrm>
            <a:off x="6235728" y="829250"/>
            <a:ext cx="500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of inertia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for motor 1 is the superposition of four parts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72220-74FA-4108-8EA1-E726253F9F5B}"/>
              </a:ext>
            </a:extLst>
          </p:cNvPr>
          <p:cNvSpPr txBox="1"/>
          <p:nvPr/>
        </p:nvSpPr>
        <p:spPr>
          <a:xfrm>
            <a:off x="4983480" y="178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EA39F0-1050-4F41-8559-4C3A1C461392}"/>
              </a:ext>
            </a:extLst>
          </p:cNvPr>
          <p:cNvGrpSpPr/>
          <p:nvPr/>
        </p:nvGrpSpPr>
        <p:grpSpPr>
          <a:xfrm>
            <a:off x="231492" y="360185"/>
            <a:ext cx="4593604" cy="4033388"/>
            <a:chOff x="847076" y="219918"/>
            <a:chExt cx="4593604" cy="403338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3841858"/>
                    </p:ext>
                  </p:extLst>
                </p:nvPr>
              </p:nvGraphicFramePr>
              <p:xfrm>
                <a:off x="847076" y="219918"/>
                <a:ext cx="4333981" cy="403338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333981" cy="4033388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18000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4" az="540000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92" y="360185"/>
                  <a:ext cx="4333981" cy="403338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CA4185-A1BA-424E-8FA7-D10A191A424B}"/>
                </a:ext>
              </a:extLst>
            </p:cNvPr>
            <p:cNvGrpSpPr/>
            <p:nvPr/>
          </p:nvGrpSpPr>
          <p:grpSpPr>
            <a:xfrm>
              <a:off x="847076" y="574040"/>
              <a:ext cx="4593604" cy="3378200"/>
              <a:chOff x="847076" y="574040"/>
              <a:chExt cx="4593604" cy="3378200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3B8C834-4F57-490E-BECD-E1DBA8E38A94}"/>
                  </a:ext>
                </a:extLst>
              </p:cNvPr>
              <p:cNvSpPr/>
              <p:nvPr/>
            </p:nvSpPr>
            <p:spPr>
              <a:xfrm>
                <a:off x="2755392" y="1610248"/>
                <a:ext cx="1207008" cy="1207008"/>
              </a:xfrm>
              <a:prstGeom prst="arc">
                <a:avLst>
                  <a:gd name="adj1" fmla="val 19621712"/>
                  <a:gd name="adj2" fmla="val 1208621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17A0A38-26F9-413E-8F12-51FF41FEE005}"/>
                  </a:ext>
                </a:extLst>
              </p:cNvPr>
              <p:cNvSpPr/>
              <p:nvPr/>
            </p:nvSpPr>
            <p:spPr>
              <a:xfrm>
                <a:off x="2550161" y="1391649"/>
                <a:ext cx="1638300" cy="1638300"/>
              </a:xfrm>
              <a:prstGeom prst="arc">
                <a:avLst>
                  <a:gd name="adj1" fmla="val 18747740"/>
                  <a:gd name="adj2" fmla="val 242413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F622F4-9004-461F-A2A3-ABEB26FC8DF2}"/>
                  </a:ext>
                </a:extLst>
              </p:cNvPr>
              <p:cNvCxnSpPr>
                <a:cxnSpLocks/>
                <a:stCxn id="37" idx="1"/>
              </p:cNvCxnSpPr>
              <p:nvPr/>
            </p:nvCxnSpPr>
            <p:spPr>
              <a:xfrm flipH="1">
                <a:off x="4112481" y="1426626"/>
                <a:ext cx="730105" cy="41737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152159B-150C-462F-A189-83E87FAEDF2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3962403" y="1927116"/>
                <a:ext cx="880158" cy="18108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7B8DBF6-2F69-4492-948A-80F1E96655B1}"/>
                  </a:ext>
                </a:extLst>
              </p:cNvPr>
              <p:cNvCxnSpPr/>
              <p:nvPr/>
            </p:nvCxnSpPr>
            <p:spPr>
              <a:xfrm flipV="1">
                <a:off x="1214120" y="1386569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D9DDF7-E94E-4B39-83A0-80D6502CD5A4}"/>
                  </a:ext>
                </a:extLst>
              </p:cNvPr>
              <p:cNvCxnSpPr/>
              <p:nvPr/>
            </p:nvCxnSpPr>
            <p:spPr>
              <a:xfrm flipV="1">
                <a:off x="2423160" y="1379084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DB4D989-6455-47FB-B227-BF32C44AE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" y="1569720"/>
                <a:ext cx="1203960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motor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6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70ED17-1235-4E75-A623-D086E4A6F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76" y="2204720"/>
                <a:ext cx="4593604" cy="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2438F01-B106-44FE-93E5-C532EC436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040" y="574040"/>
                <a:ext cx="0" cy="337820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5D06320-7410-4DB6-910C-670D77AEDDB7}"/>
                  </a:ext>
                </a:extLst>
              </p:cNvPr>
              <p:cNvCxnSpPr/>
              <p:nvPr/>
            </p:nvCxnSpPr>
            <p:spPr>
              <a:xfrm flipH="1">
                <a:off x="3048000" y="1869440"/>
                <a:ext cx="3200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5BF04A5-52BD-4D87-A296-36B46C628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9280" y="1869440"/>
                <a:ext cx="0" cy="33528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BC1EEF-182B-4685-BD47-94E75D07F7CB}"/>
              </a:ext>
            </a:extLst>
          </p:cNvPr>
          <p:cNvGrpSpPr/>
          <p:nvPr/>
        </p:nvGrpSpPr>
        <p:grpSpPr>
          <a:xfrm>
            <a:off x="80486" y="4418338"/>
            <a:ext cx="4895615" cy="1459764"/>
            <a:chOff x="691216" y="4537393"/>
            <a:chExt cx="4895615" cy="145976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07274918"/>
                    </p:ext>
                  </p:extLst>
                </p:nvPr>
              </p:nvGraphicFramePr>
              <p:xfrm>
                <a:off x="691216" y="4537393"/>
                <a:ext cx="4645700" cy="145976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645700" cy="1459764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6388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6" ay="5398813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86" y="4418338"/>
                  <a:ext cx="4645700" cy="14597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662893-9E42-4C9C-9B8A-51D80DC11AD6}"/>
                </a:ext>
              </a:extLst>
            </p:cNvPr>
            <p:cNvGrpSpPr/>
            <p:nvPr/>
          </p:nvGrpSpPr>
          <p:grpSpPr>
            <a:xfrm>
              <a:off x="3962400" y="5209698"/>
              <a:ext cx="1624431" cy="321755"/>
              <a:chOff x="3962400" y="5209698"/>
              <a:chExt cx="1624431" cy="32175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7D92BF-4C71-430E-BC50-E7C994B8ADB9}"/>
                  </a:ext>
                </a:extLst>
              </p:cNvPr>
              <p:cNvCxnSpPr/>
              <p:nvPr/>
            </p:nvCxnSpPr>
            <p:spPr>
              <a:xfrm>
                <a:off x="3962400" y="5273040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497724-3524-4B22-9061-88166F32A562}"/>
                  </a:ext>
                </a:extLst>
              </p:cNvPr>
              <p:cNvCxnSpPr/>
              <p:nvPr/>
            </p:nvCxnSpPr>
            <p:spPr>
              <a:xfrm>
                <a:off x="3962400" y="5462016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77FD68-AA4F-4B59-8D86-0F517A408C12}"/>
                  </a:ext>
                </a:extLst>
              </p:cNvPr>
              <p:cNvCxnSpPr/>
              <p:nvPr/>
            </p:nvCxnSpPr>
            <p:spPr>
              <a:xfrm>
                <a:off x="4943856" y="5273040"/>
                <a:ext cx="0" cy="19507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link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A9DA8F-C1F2-4C0C-9CF5-3DEF57BE4BCC}"/>
              </a:ext>
            </a:extLst>
          </p:cNvPr>
          <p:cNvSpPr txBox="1"/>
          <p:nvPr/>
        </p:nvSpPr>
        <p:spPr>
          <a:xfrm>
            <a:off x="6502527" y="1768091"/>
            <a:ext cx="55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rotor: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Inertia due to the internal rotor of the outer motor</a:t>
            </a:r>
            <a:endParaRPr lang="en-CA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B53F743-84F0-43DC-9B8D-F5F91CDDD116}"/>
              </a:ext>
            </a:extLst>
          </p:cNvPr>
          <p:cNvGrpSpPr/>
          <p:nvPr/>
        </p:nvGrpSpPr>
        <p:grpSpPr>
          <a:xfrm>
            <a:off x="6426231" y="2344987"/>
            <a:ext cx="5575011" cy="861388"/>
            <a:chOff x="6385497" y="2608458"/>
            <a:chExt cx="5575011" cy="8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/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link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CA" sz="1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ass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link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d>
                          <m:d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d>
                              <m:d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CA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ink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64163B-A83B-46CF-929A-717BCC7C1C91}"/>
                </a:ext>
              </a:extLst>
            </p:cNvPr>
            <p:cNvSpPr txBox="1"/>
            <p:nvPr/>
          </p:nvSpPr>
          <p:spPr>
            <a:xfrm>
              <a:off x="6385497" y="2608458"/>
              <a:ext cx="557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Aluminium link:</a:t>
              </a:r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Hollow cylinder. Mass is its volume multiplied by 6061 aluminium density</a:t>
              </a:r>
              <a:endPara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/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&amp; counter weight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CA" sz="14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blipFill>
                <a:blip r:embed="rId13"/>
                <a:stretch>
                  <a:fillRect l="-321" t="-3774" b="-13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FCBA6-B84B-4893-A601-A75ABECD5279}"/>
              </a:ext>
            </a:extLst>
          </p:cNvPr>
          <p:cNvCxnSpPr/>
          <p:nvPr/>
        </p:nvCxnSpPr>
        <p:spPr>
          <a:xfrm flipH="1">
            <a:off x="3007360" y="3627120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/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7A8BFB-CB09-4AE4-85A4-7A5F7A6606E9}"/>
              </a:ext>
            </a:extLst>
          </p:cNvPr>
          <p:cNvCxnSpPr/>
          <p:nvPr/>
        </p:nvCxnSpPr>
        <p:spPr>
          <a:xfrm flipH="1">
            <a:off x="3007360" y="1149515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/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54FD57-33F1-4534-B3F7-E43A3ADEE382}"/>
              </a:ext>
            </a:extLst>
          </p:cNvPr>
          <p:cNvCxnSpPr>
            <a:cxnSpLocks/>
          </p:cNvCxnSpPr>
          <p:nvPr/>
        </p:nvCxnSpPr>
        <p:spPr>
          <a:xfrm flipH="1">
            <a:off x="2349246" y="5972800"/>
            <a:ext cx="85725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0783DE-2653-4661-BB61-A7CEE386F9D5}"/>
              </a:ext>
            </a:extLst>
          </p:cNvPr>
          <p:cNvCxnSpPr>
            <a:cxnSpLocks/>
          </p:cNvCxnSpPr>
          <p:nvPr/>
        </p:nvCxnSpPr>
        <p:spPr>
          <a:xfrm>
            <a:off x="320649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EFD4F99-0DD2-4614-A442-408D934E1B56}"/>
              </a:ext>
            </a:extLst>
          </p:cNvPr>
          <p:cNvCxnSpPr>
            <a:cxnSpLocks/>
          </p:cNvCxnSpPr>
          <p:nvPr/>
        </p:nvCxnSpPr>
        <p:spPr>
          <a:xfrm>
            <a:off x="234924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/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1400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blipFill>
                <a:blip r:embed="rId21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8A86A5E-7820-4B20-8A06-C1A5384527BF}"/>
              </a:ext>
            </a:extLst>
          </p:cNvPr>
          <p:cNvGrpSpPr/>
          <p:nvPr/>
        </p:nvGrpSpPr>
        <p:grpSpPr>
          <a:xfrm>
            <a:off x="7457505" y="4067878"/>
            <a:ext cx="3042642" cy="1490347"/>
            <a:chOff x="6790206" y="4099777"/>
            <a:chExt cx="3042642" cy="149034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5583AB-EAB1-4344-92C8-21FED0A75056}"/>
                </a:ext>
              </a:extLst>
            </p:cNvPr>
            <p:cNvGrpSpPr/>
            <p:nvPr/>
          </p:nvGrpSpPr>
          <p:grpSpPr>
            <a:xfrm>
              <a:off x="6790206" y="4099777"/>
              <a:ext cx="1876266" cy="1490347"/>
              <a:chOff x="6790206" y="4099777"/>
              <a:chExt cx="1876266" cy="1490347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3090107"/>
                      </p:ext>
                    </p:extLst>
                  </p:nvPr>
                </p:nvGraphicFramePr>
                <p:xfrm>
                  <a:off x="6790206" y="4099777"/>
                  <a:ext cx="1876266" cy="1490347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76266" cy="1490347"/>
                        </a:xfrm>
                        <a:prstGeom prst="rect">
                          <a:avLst/>
                        </a:prstGeom>
                      </am3d:spPr>
                      <am3d:camera>
                        <am3d:pos x="535024" y="-717909" z="720000000"/>
                        <am3d:up dx="0" dy="36000000" dz="0"/>
                        <am3d:lookAt x="535024" y="-717909" z="0"/>
                        <am3d:perspective fov="141272"/>
                      </am3d:camera>
                      <am3d:trans>
                        <am3d:meterPerModelUnit n="48778576" d="1000000"/>
                        <am3d:preTrans dx="-9796015" dy="-6284374" dz="3394234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999639" ay="-1362567" az="-1482166"/>
                        <am3d:postTrans dx="1804939" dy="763140" dz="0"/>
                      </am3d:trans>
                      <am3d:raster rName="Office3DRenderer" rVer="16.0.8326">
                        <am3d:blip r:embed="rId23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457505" y="4067878"/>
                    <a:ext cx="1876266" cy="149034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96CA5B0-419B-4DDC-A952-975678319FC1}"/>
                  </a:ext>
                </a:extLst>
              </p:cNvPr>
              <p:cNvSpPr/>
              <p:nvPr/>
            </p:nvSpPr>
            <p:spPr>
              <a:xfrm>
                <a:off x="6809740" y="4234181"/>
                <a:ext cx="1828800" cy="1200712"/>
              </a:xfrm>
              <a:custGeom>
                <a:avLst/>
                <a:gdLst>
                  <a:gd name="connsiteX0" fmla="*/ 220980 w 1828800"/>
                  <a:gd name="connsiteY0" fmla="*/ 0 h 1209040"/>
                  <a:gd name="connsiteX1" fmla="*/ 91440 w 1828800"/>
                  <a:gd name="connsiteY1" fmla="*/ 83820 h 1209040"/>
                  <a:gd name="connsiteX2" fmla="*/ 2540 w 1828800"/>
                  <a:gd name="connsiteY2" fmla="*/ 259080 h 1209040"/>
                  <a:gd name="connsiteX3" fmla="*/ 0 w 1828800"/>
                  <a:gd name="connsiteY3" fmla="*/ 416560 h 1209040"/>
                  <a:gd name="connsiteX4" fmla="*/ 43180 w 1828800"/>
                  <a:gd name="connsiteY4" fmla="*/ 505460 h 1209040"/>
                  <a:gd name="connsiteX5" fmla="*/ 1562100 w 1828800"/>
                  <a:gd name="connsiteY5" fmla="*/ 1209040 h 1209040"/>
                  <a:gd name="connsiteX6" fmla="*/ 1671320 w 1828800"/>
                  <a:gd name="connsiteY6" fmla="*/ 1150620 h 1209040"/>
                  <a:gd name="connsiteX7" fmla="*/ 1765300 w 1828800"/>
                  <a:gd name="connsiteY7" fmla="*/ 1038860 h 1209040"/>
                  <a:gd name="connsiteX8" fmla="*/ 1828800 w 1828800"/>
                  <a:gd name="connsiteY8" fmla="*/ 850900 h 1209040"/>
                  <a:gd name="connsiteX9" fmla="*/ 1826260 w 1828800"/>
                  <a:gd name="connsiteY9" fmla="*/ 718820 h 1209040"/>
                  <a:gd name="connsiteX10" fmla="*/ 1772920 w 1828800"/>
                  <a:gd name="connsiteY10" fmla="*/ 637540 h 1209040"/>
                  <a:gd name="connsiteX11" fmla="*/ 220980 w 1828800"/>
                  <a:gd name="connsiteY11" fmla="*/ 0 h 12090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178560"/>
                  <a:gd name="connsiteX1" fmla="*/ 91440 w 1828800"/>
                  <a:gd name="connsiteY1" fmla="*/ 96520 h 1178560"/>
                  <a:gd name="connsiteX2" fmla="*/ 2540 w 1828800"/>
                  <a:gd name="connsiteY2" fmla="*/ 271780 h 1178560"/>
                  <a:gd name="connsiteX3" fmla="*/ 0 w 1828800"/>
                  <a:gd name="connsiteY3" fmla="*/ 429260 h 1178560"/>
                  <a:gd name="connsiteX4" fmla="*/ 129540 w 1828800"/>
                  <a:gd name="connsiteY4" fmla="*/ 566420 h 1178560"/>
                  <a:gd name="connsiteX5" fmla="*/ 1422400 w 1828800"/>
                  <a:gd name="connsiteY5" fmla="*/ 1178560 h 1178560"/>
                  <a:gd name="connsiteX6" fmla="*/ 1671320 w 1828800"/>
                  <a:gd name="connsiteY6" fmla="*/ 1163320 h 1178560"/>
                  <a:gd name="connsiteX7" fmla="*/ 1765300 w 1828800"/>
                  <a:gd name="connsiteY7" fmla="*/ 1051560 h 1178560"/>
                  <a:gd name="connsiteX8" fmla="*/ 1828800 w 1828800"/>
                  <a:gd name="connsiteY8" fmla="*/ 863600 h 1178560"/>
                  <a:gd name="connsiteX9" fmla="*/ 1826260 w 1828800"/>
                  <a:gd name="connsiteY9" fmla="*/ 731520 h 1178560"/>
                  <a:gd name="connsiteX10" fmla="*/ 1772920 w 1828800"/>
                  <a:gd name="connsiteY10" fmla="*/ 650240 h 1178560"/>
                  <a:gd name="connsiteX11" fmla="*/ 289560 w 1828800"/>
                  <a:gd name="connsiteY11" fmla="*/ 0 h 1178560"/>
                  <a:gd name="connsiteX0" fmla="*/ 289560 w 1828800"/>
                  <a:gd name="connsiteY0" fmla="*/ 0 h 1185467"/>
                  <a:gd name="connsiteX1" fmla="*/ 91440 w 1828800"/>
                  <a:gd name="connsiteY1" fmla="*/ 96520 h 1185467"/>
                  <a:gd name="connsiteX2" fmla="*/ 2540 w 1828800"/>
                  <a:gd name="connsiteY2" fmla="*/ 271780 h 1185467"/>
                  <a:gd name="connsiteX3" fmla="*/ 0 w 1828800"/>
                  <a:gd name="connsiteY3" fmla="*/ 429260 h 1185467"/>
                  <a:gd name="connsiteX4" fmla="*/ 129540 w 1828800"/>
                  <a:gd name="connsiteY4" fmla="*/ 566420 h 1185467"/>
                  <a:gd name="connsiteX5" fmla="*/ 1422400 w 1828800"/>
                  <a:gd name="connsiteY5" fmla="*/ 1178560 h 1185467"/>
                  <a:gd name="connsiteX6" fmla="*/ 1671320 w 1828800"/>
                  <a:gd name="connsiteY6" fmla="*/ 1163320 h 1185467"/>
                  <a:gd name="connsiteX7" fmla="*/ 1765300 w 1828800"/>
                  <a:gd name="connsiteY7" fmla="*/ 1051560 h 1185467"/>
                  <a:gd name="connsiteX8" fmla="*/ 1828800 w 1828800"/>
                  <a:gd name="connsiteY8" fmla="*/ 863600 h 1185467"/>
                  <a:gd name="connsiteX9" fmla="*/ 1826260 w 1828800"/>
                  <a:gd name="connsiteY9" fmla="*/ 731520 h 1185467"/>
                  <a:gd name="connsiteX10" fmla="*/ 1772920 w 1828800"/>
                  <a:gd name="connsiteY10" fmla="*/ 650240 h 1185467"/>
                  <a:gd name="connsiteX11" fmla="*/ 289560 w 1828800"/>
                  <a:gd name="connsiteY11" fmla="*/ 0 h 1185467"/>
                  <a:gd name="connsiteX0" fmla="*/ 289560 w 1828800"/>
                  <a:gd name="connsiteY0" fmla="*/ 0 h 1200712"/>
                  <a:gd name="connsiteX1" fmla="*/ 91440 w 1828800"/>
                  <a:gd name="connsiteY1" fmla="*/ 96520 h 1200712"/>
                  <a:gd name="connsiteX2" fmla="*/ 2540 w 1828800"/>
                  <a:gd name="connsiteY2" fmla="*/ 271780 h 1200712"/>
                  <a:gd name="connsiteX3" fmla="*/ 0 w 1828800"/>
                  <a:gd name="connsiteY3" fmla="*/ 429260 h 1200712"/>
                  <a:gd name="connsiteX4" fmla="*/ 129540 w 1828800"/>
                  <a:gd name="connsiteY4" fmla="*/ 566420 h 1200712"/>
                  <a:gd name="connsiteX5" fmla="*/ 1422400 w 1828800"/>
                  <a:gd name="connsiteY5" fmla="*/ 1178560 h 1200712"/>
                  <a:gd name="connsiteX6" fmla="*/ 1628140 w 1828800"/>
                  <a:gd name="connsiteY6" fmla="*/ 1198880 h 1200712"/>
                  <a:gd name="connsiteX7" fmla="*/ 1765300 w 1828800"/>
                  <a:gd name="connsiteY7" fmla="*/ 1051560 h 1200712"/>
                  <a:gd name="connsiteX8" fmla="*/ 1828800 w 1828800"/>
                  <a:gd name="connsiteY8" fmla="*/ 863600 h 1200712"/>
                  <a:gd name="connsiteX9" fmla="*/ 1826260 w 1828800"/>
                  <a:gd name="connsiteY9" fmla="*/ 731520 h 1200712"/>
                  <a:gd name="connsiteX10" fmla="*/ 1772920 w 1828800"/>
                  <a:gd name="connsiteY10" fmla="*/ 650240 h 1200712"/>
                  <a:gd name="connsiteX11" fmla="*/ 289560 w 1828800"/>
                  <a:gd name="connsiteY11" fmla="*/ 0 h 120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28800" h="1200712">
                    <a:moveTo>
                      <a:pt x="289560" y="0"/>
                    </a:moveTo>
                    <a:cubicBezTo>
                      <a:pt x="180340" y="14393"/>
                      <a:pt x="157480" y="64347"/>
                      <a:pt x="91440" y="96520"/>
                    </a:cubicBezTo>
                    <a:lnTo>
                      <a:pt x="2540" y="271780"/>
                    </a:lnTo>
                    <a:cubicBezTo>
                      <a:pt x="1693" y="324273"/>
                      <a:pt x="847" y="376767"/>
                      <a:pt x="0" y="429260"/>
                    </a:cubicBezTo>
                    <a:lnTo>
                      <a:pt x="129540" y="566420"/>
                    </a:lnTo>
                    <a:lnTo>
                      <a:pt x="1422400" y="1178560"/>
                    </a:lnTo>
                    <a:cubicBezTo>
                      <a:pt x="1546013" y="1198880"/>
                      <a:pt x="1545167" y="1203960"/>
                      <a:pt x="1628140" y="1198880"/>
                    </a:cubicBezTo>
                    <a:lnTo>
                      <a:pt x="1765300" y="1051560"/>
                    </a:lnTo>
                    <a:lnTo>
                      <a:pt x="1828800" y="863600"/>
                    </a:lnTo>
                    <a:cubicBezTo>
                      <a:pt x="1827953" y="819573"/>
                      <a:pt x="1827107" y="775547"/>
                      <a:pt x="1826260" y="731520"/>
                    </a:cubicBezTo>
                    <a:lnTo>
                      <a:pt x="1772920" y="650240"/>
                    </a:lnTo>
                    <a:cubicBezTo>
                      <a:pt x="1278467" y="433493"/>
                      <a:pt x="806873" y="201507"/>
                      <a:pt x="28956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2143CED-2FA8-44AF-A71E-8CC68E01F80A}"/>
                  </a:ext>
                </a:extLst>
              </p:cNvPr>
              <p:cNvSpPr/>
              <p:nvPr/>
            </p:nvSpPr>
            <p:spPr>
              <a:xfrm>
                <a:off x="7411720" y="4488180"/>
                <a:ext cx="556260" cy="670560"/>
              </a:xfrm>
              <a:custGeom>
                <a:avLst/>
                <a:gdLst>
                  <a:gd name="connsiteX0" fmla="*/ 0 w 556260"/>
                  <a:gd name="connsiteY0" fmla="*/ 299720 h 670560"/>
                  <a:gd name="connsiteX1" fmla="*/ 0 w 556260"/>
                  <a:gd name="connsiteY1" fmla="*/ 505460 h 670560"/>
                  <a:gd name="connsiteX2" fmla="*/ 335280 w 556260"/>
                  <a:gd name="connsiteY2" fmla="*/ 670560 h 670560"/>
                  <a:gd name="connsiteX3" fmla="*/ 337820 w 556260"/>
                  <a:gd name="connsiteY3" fmla="*/ 447040 h 670560"/>
                  <a:gd name="connsiteX4" fmla="*/ 373380 w 556260"/>
                  <a:gd name="connsiteY4" fmla="*/ 350520 h 670560"/>
                  <a:gd name="connsiteX5" fmla="*/ 414020 w 556260"/>
                  <a:gd name="connsiteY5" fmla="*/ 284480 h 670560"/>
                  <a:gd name="connsiteX6" fmla="*/ 462280 w 556260"/>
                  <a:gd name="connsiteY6" fmla="*/ 223520 h 670560"/>
                  <a:gd name="connsiteX7" fmla="*/ 510540 w 556260"/>
                  <a:gd name="connsiteY7" fmla="*/ 175260 h 670560"/>
                  <a:gd name="connsiteX8" fmla="*/ 556260 w 556260"/>
                  <a:gd name="connsiteY8" fmla="*/ 149860 h 670560"/>
                  <a:gd name="connsiteX9" fmla="*/ 264160 w 556260"/>
                  <a:gd name="connsiteY9" fmla="*/ 5080 h 670560"/>
                  <a:gd name="connsiteX10" fmla="*/ 203200 w 556260"/>
                  <a:gd name="connsiteY10" fmla="*/ 0 h 670560"/>
                  <a:gd name="connsiteX11" fmla="*/ 134620 w 556260"/>
                  <a:gd name="connsiteY11" fmla="*/ 43180 h 670560"/>
                  <a:gd name="connsiteX12" fmla="*/ 73660 w 556260"/>
                  <a:gd name="connsiteY12" fmla="*/ 137160 h 670560"/>
                  <a:gd name="connsiteX13" fmla="*/ 0 w 556260"/>
                  <a:gd name="connsiteY13" fmla="*/ 299720 h 67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6260" h="670560">
                    <a:moveTo>
                      <a:pt x="0" y="299720"/>
                    </a:moveTo>
                    <a:lnTo>
                      <a:pt x="0" y="505460"/>
                    </a:lnTo>
                    <a:lnTo>
                      <a:pt x="335280" y="670560"/>
                    </a:lnTo>
                    <a:cubicBezTo>
                      <a:pt x="336127" y="596053"/>
                      <a:pt x="336973" y="521547"/>
                      <a:pt x="337820" y="447040"/>
                    </a:cubicBezTo>
                    <a:lnTo>
                      <a:pt x="373380" y="350520"/>
                    </a:lnTo>
                    <a:lnTo>
                      <a:pt x="414020" y="284480"/>
                    </a:lnTo>
                    <a:lnTo>
                      <a:pt x="462280" y="223520"/>
                    </a:lnTo>
                    <a:lnTo>
                      <a:pt x="510540" y="175260"/>
                    </a:lnTo>
                    <a:lnTo>
                      <a:pt x="556260" y="149860"/>
                    </a:lnTo>
                    <a:lnTo>
                      <a:pt x="264160" y="5080"/>
                    </a:lnTo>
                    <a:lnTo>
                      <a:pt x="203200" y="0"/>
                    </a:lnTo>
                    <a:lnTo>
                      <a:pt x="134620" y="43180"/>
                    </a:lnTo>
                    <a:lnTo>
                      <a:pt x="73660" y="137160"/>
                    </a:lnTo>
                    <a:lnTo>
                      <a:pt x="0" y="299720"/>
                    </a:lnTo>
                    <a:close/>
                  </a:path>
                </a:pathLst>
              </a:custGeom>
              <a:solidFill>
                <a:schemeClr val="dk1">
                  <a:alpha val="5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14:cNvPr>
                  <p14:cNvContentPartPr/>
                  <p14:nvPr/>
                </p14:nvContentPartPr>
                <p14:xfrm>
                  <a:off x="7165377" y="5031877"/>
                  <a:ext cx="293760" cy="253728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36647" y="5003126"/>
                    <a:ext cx="350860" cy="310871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5AD768-EAD4-46BD-AB11-A6D780AD6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1651" y="4432347"/>
                <a:ext cx="807750" cy="853258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84FCFB-109C-4984-81E9-C14B459DCC42}"/>
                </a:ext>
              </a:extLst>
            </p:cNvPr>
            <p:cNvSpPr txBox="1"/>
            <p:nvPr/>
          </p:nvSpPr>
          <p:spPr>
            <a:xfrm>
              <a:off x="8826541" y="4698680"/>
              <a:ext cx="1006307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Extended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D65F48E-93AC-4F46-978F-2A116E760DC3}"/>
                </a:ext>
              </a:extLst>
            </p:cNvPr>
            <p:cNvSpPr txBox="1"/>
            <p:nvPr/>
          </p:nvSpPr>
          <p:spPr>
            <a:xfrm>
              <a:off x="8823999" y="4353099"/>
              <a:ext cx="1008849" cy="3077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Imaginary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2E0DA3-9AEE-48E2-A955-2B93ABC0E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5880" y="4497958"/>
              <a:ext cx="1148119" cy="1372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B64B5E-29F8-4944-B516-1D292D6F62B4}"/>
                </a:ext>
              </a:extLst>
            </p:cNvPr>
            <p:cNvCxnSpPr/>
            <p:nvPr/>
          </p:nvCxnSpPr>
          <p:spPr>
            <a:xfrm flipH="1">
              <a:off x="8466437" y="4844950"/>
              <a:ext cx="357562" cy="0"/>
            </a:xfrm>
            <a:prstGeom prst="line">
              <a:avLst/>
            </a:prstGeom>
            <a:ln w="38100"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37E9C3A-69ED-4DE3-BB70-A8B49692B46F}"/>
              </a:ext>
            </a:extLst>
          </p:cNvPr>
          <p:cNvGrpSpPr/>
          <p:nvPr/>
        </p:nvGrpSpPr>
        <p:grpSpPr>
          <a:xfrm>
            <a:off x="6100897" y="6070572"/>
            <a:ext cx="4962728" cy="418000"/>
            <a:chOff x="6688401" y="6178311"/>
            <a:chExt cx="4962728" cy="41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0BB814C-5646-40FA-B29D-64E8353D33E3}"/>
                </a:ext>
              </a:extLst>
            </p:cNvPr>
            <p:cNvSpPr/>
            <p:nvPr/>
          </p:nvSpPr>
          <p:spPr>
            <a:xfrm>
              <a:off x="8473554" y="6208930"/>
              <a:ext cx="2434475" cy="3609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/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i="1" dirty="0">
                      <a:solidFill>
                        <a:schemeClr val="lt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rotor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counter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</m:e>
                      </m:d>
                    </m:oMath>
                  </a14:m>
                  <a:endParaRPr lang="en-CA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blipFill>
                  <a:blip r:embed="rId27"/>
                  <a:stretch>
                    <a:fillRect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DF16973-586F-4529-81A2-9BE92F2CF15A}"/>
              </a:ext>
            </a:extLst>
          </p:cNvPr>
          <p:cNvGrpSpPr/>
          <p:nvPr/>
        </p:nvGrpSpPr>
        <p:grpSpPr>
          <a:xfrm>
            <a:off x="6087433" y="5690672"/>
            <a:ext cx="4553362" cy="365206"/>
            <a:chOff x="6654402" y="5463757"/>
            <a:chExt cx="4553362" cy="36520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90F0F6-F0B0-4B48-BDEB-18876FF0C9A7}"/>
                </a:ext>
              </a:extLst>
            </p:cNvPr>
            <p:cNvSpPr/>
            <p:nvPr/>
          </p:nvSpPr>
          <p:spPr>
            <a:xfrm>
              <a:off x="6708308" y="5504579"/>
              <a:ext cx="2325964" cy="3243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/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counter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extended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imaginary</m:t>
                            </m:r>
                          </m:sub>
                        </m:sSub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  <a:blipFill>
                  <a:blip r:embed="rId28"/>
                  <a:stretch>
                    <a:fillRect b="-84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95A58C4-03A9-4E8C-B19A-FC31F2C44258}"/>
              </a:ext>
            </a:extLst>
          </p:cNvPr>
          <p:cNvCxnSpPr/>
          <p:nvPr/>
        </p:nvCxnSpPr>
        <p:spPr>
          <a:xfrm>
            <a:off x="7071360" y="4551680"/>
            <a:ext cx="55372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7408437-DF3D-484F-9815-ED31C1FBFE6A}"/>
              </a:ext>
            </a:extLst>
          </p:cNvPr>
          <p:cNvCxnSpPr>
            <a:cxnSpLocks/>
          </p:cNvCxnSpPr>
          <p:nvPr/>
        </p:nvCxnSpPr>
        <p:spPr>
          <a:xfrm flipH="1">
            <a:off x="9136779" y="5185120"/>
            <a:ext cx="504731" cy="94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18CB9A-CA8F-4A86-8E93-78DC7C8E7A23}"/>
              </a:ext>
            </a:extLst>
          </p:cNvPr>
          <p:cNvSpPr txBox="1"/>
          <p:nvPr/>
        </p:nvSpPr>
        <p:spPr>
          <a:xfrm>
            <a:off x="6298116" y="4397791"/>
            <a:ext cx="82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9C6168-A132-4789-A191-EC19E4ABDD1C}"/>
              </a:ext>
            </a:extLst>
          </p:cNvPr>
          <p:cNvSpPr txBox="1"/>
          <p:nvPr/>
        </p:nvSpPr>
        <p:spPr>
          <a:xfrm>
            <a:off x="9607863" y="5016329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 weight</a:t>
            </a:r>
          </a:p>
        </p:txBody>
      </p:sp>
    </p:spTree>
    <p:extLst>
      <p:ext uri="{BB962C8B-B14F-4D97-AF65-F5344CB8AC3E}">
        <p14:creationId xmlns:p14="http://schemas.microsoft.com/office/powerpoint/2010/main" val="52486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7FE55E-F4A1-4FBB-B63F-7B881A7F2D66}"/>
              </a:ext>
            </a:extLst>
          </p:cNvPr>
          <p:cNvSpPr/>
          <p:nvPr/>
        </p:nvSpPr>
        <p:spPr>
          <a:xfrm rot="21068087">
            <a:off x="-616715" y="-605915"/>
            <a:ext cx="6636920" cy="840147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58356-3508-4E77-82CD-1849A3E9D251}"/>
              </a:ext>
            </a:extLst>
          </p:cNvPr>
          <p:cNvSpPr txBox="1"/>
          <p:nvPr/>
        </p:nvSpPr>
        <p:spPr>
          <a:xfrm>
            <a:off x="228842" y="233541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Static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/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mas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69DE90-9773-47E3-A5C5-0AEFFEB95C27}"/>
              </a:ext>
            </a:extLst>
          </p:cNvPr>
          <p:cNvSpPr txBox="1"/>
          <p:nvPr/>
        </p:nvSpPr>
        <p:spPr>
          <a:xfrm>
            <a:off x="135695" y="1357775"/>
            <a:ext cx="505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friction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against the applied force and turns into dynamic friction after motor starts moving. It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/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does not experience any noticeable static friction since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≅0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blipFill>
                <a:blip r:embed="rId3"/>
                <a:stretch>
                  <a:fillRect l="-416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002C1-2EE0-4C6C-ABF5-AD210BBBB196}"/>
              </a:ext>
            </a:extLst>
          </p:cNvPr>
          <p:cNvGrpSpPr/>
          <p:nvPr/>
        </p:nvGrpSpPr>
        <p:grpSpPr>
          <a:xfrm>
            <a:off x="7399300" y="1904989"/>
            <a:ext cx="3953685" cy="981000"/>
            <a:chOff x="7150060" y="1658001"/>
            <a:chExt cx="3953685" cy="981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974A49E-B95B-41E8-99E8-D10551B7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57"/>
            <a:stretch/>
          </p:blipFill>
          <p:spPr>
            <a:xfrm>
              <a:off x="7900968" y="1658001"/>
              <a:ext cx="2140191" cy="981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F91061-F0B3-424F-80B1-115FE7856ED2}"/>
                </a:ext>
              </a:extLst>
            </p:cNvPr>
            <p:cNvSpPr txBox="1"/>
            <p:nvPr/>
          </p:nvSpPr>
          <p:spPr>
            <a:xfrm>
              <a:off x="10041159" y="1994611"/>
              <a:ext cx="106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angle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104118-DBDB-4467-A0C0-19E1E3D76632}"/>
                </a:ext>
              </a:extLst>
            </p:cNvPr>
            <p:cNvSpPr txBox="1"/>
            <p:nvPr/>
          </p:nvSpPr>
          <p:spPr>
            <a:xfrm>
              <a:off x="7150060" y="1994611"/>
              <a:ext cx="81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voltage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632FF7-D577-4DBC-B761-1A608F26850C}"/>
              </a:ext>
            </a:extLst>
          </p:cNvPr>
          <p:cNvSpPr txBox="1"/>
          <p:nvPr/>
        </p:nvSpPr>
        <p:spPr>
          <a:xfrm>
            <a:off x="22832588" y="45066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610921-62A8-47BD-B42A-75AA3A498F8D}"/>
              </a:ext>
            </a:extLst>
          </p:cNvPr>
          <p:cNvSpPr txBox="1"/>
          <p:nvPr/>
        </p:nvSpPr>
        <p:spPr>
          <a:xfrm>
            <a:off x="8517984" y="233540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Sensor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/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applied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static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net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blipFill>
                <a:blip r:embed="rId5"/>
                <a:stretch>
                  <a:fillRect l="-615" t="-5172" b="-103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36C2BF5-DF73-4A4A-AB1F-A98DE4B5B89E}"/>
              </a:ext>
            </a:extLst>
          </p:cNvPr>
          <p:cNvGrpSpPr/>
          <p:nvPr/>
        </p:nvGrpSpPr>
        <p:grpSpPr>
          <a:xfrm>
            <a:off x="264989" y="2858429"/>
            <a:ext cx="2566951" cy="2836653"/>
            <a:chOff x="6735545" y="1473219"/>
            <a:chExt cx="2566951" cy="283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73BFC3-B859-4EE0-BE66-25851102A223}"/>
                </a:ext>
              </a:extLst>
            </p:cNvPr>
            <p:cNvSpPr/>
            <p:nvPr/>
          </p:nvSpPr>
          <p:spPr>
            <a:xfrm>
              <a:off x="6735545" y="1473219"/>
              <a:ext cx="2566951" cy="283665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EE15E3-C366-4EA5-8AEB-93F014B55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1820" y="1873284"/>
              <a:ext cx="2232069" cy="228179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B6B6F0-F0BC-46D9-BB9F-34466488447B}"/>
                </a:ext>
              </a:extLst>
            </p:cNvPr>
            <p:cNvSpPr txBox="1"/>
            <p:nvPr/>
          </p:nvSpPr>
          <p:spPr>
            <a:xfrm>
              <a:off x="6820372" y="1565507"/>
              <a:ext cx="159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D03A877-22C2-4201-9946-ACCE9E359409}"/>
              </a:ext>
            </a:extLst>
          </p:cNvPr>
          <p:cNvSpPr/>
          <p:nvPr/>
        </p:nvSpPr>
        <p:spPr>
          <a:xfrm>
            <a:off x="-1628797" y="-2385647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09209C-73FA-4FFC-9170-9EC1C55E7170}"/>
              </a:ext>
            </a:extLst>
          </p:cNvPr>
          <p:cNvSpPr txBox="1"/>
          <p:nvPr/>
        </p:nvSpPr>
        <p:spPr>
          <a:xfrm>
            <a:off x="6096001" y="885982"/>
            <a:ext cx="586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maps the actual angle of the motors to voltage linearly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2B776-F925-4367-B2DE-2C2EACBA6716}"/>
              </a:ext>
            </a:extLst>
          </p:cNvPr>
          <p:cNvSpPr/>
          <p:nvPr/>
        </p:nvSpPr>
        <p:spPr>
          <a:xfrm rot="5400000">
            <a:off x="4185850" y="1837498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3D2D0B-B7DA-4B94-88D8-6F846D8A5D04}"/>
              </a:ext>
            </a:extLst>
          </p:cNvPr>
          <p:cNvSpPr/>
          <p:nvPr/>
        </p:nvSpPr>
        <p:spPr>
          <a:xfrm rot="5400000">
            <a:off x="3651704" y="-6603059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309856"/>
                  </p:ext>
                </p:extLst>
              </p:nvPr>
            </p:nvGraphicFramePr>
            <p:xfrm>
              <a:off x="6973286" y="3095171"/>
              <a:ext cx="3784714" cy="352221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84714" cy="3522217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180000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" ay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3286" y="3095171"/>
                <a:ext cx="3784714" cy="3522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E389C3C-6C47-49E1-B6E7-FC3F93105147}"/>
              </a:ext>
            </a:extLst>
          </p:cNvPr>
          <p:cNvGrpSpPr/>
          <p:nvPr/>
        </p:nvGrpSpPr>
        <p:grpSpPr>
          <a:xfrm>
            <a:off x="7239106" y="3589647"/>
            <a:ext cx="3933951" cy="2351399"/>
            <a:chOff x="7255823" y="3516752"/>
            <a:chExt cx="3933951" cy="2351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/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400" b="0" dirty="0"/>
                    <a:t>Gain: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→[−5,5]</m:t>
                      </m:r>
                    </m:oMath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962"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1F68D90-DB88-47EB-9BB1-872007F07C8C}"/>
                </a:ext>
              </a:extLst>
            </p:cNvPr>
            <p:cNvCxnSpPr>
              <a:cxnSpLocks/>
            </p:cNvCxnSpPr>
            <p:nvPr/>
          </p:nvCxnSpPr>
          <p:spPr>
            <a:xfrm>
              <a:off x="7255823" y="4872369"/>
              <a:ext cx="3933951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CF01797-82C5-4D15-AFA8-DB911DD4EBAF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034120"/>
              <a:ext cx="0" cy="1834031"/>
            </a:xfrm>
            <a:prstGeom prst="line">
              <a:avLst/>
            </a:prstGeom>
            <a:ln w="12700">
              <a:prstDash val="lgDash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78AD31-C83B-4C78-A2D5-7205B742E820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879893"/>
              <a:ext cx="1398321" cy="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152688-D37B-43CB-991C-DC35CBCB0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3784" y="4151511"/>
              <a:ext cx="1" cy="728382"/>
            </a:xfrm>
            <a:prstGeom prst="line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74D9A8FE-D082-400B-BD4F-1CCF462A0BE0}"/>
                </a:ext>
              </a:extLst>
            </p:cNvPr>
            <p:cNvSpPr/>
            <p:nvPr/>
          </p:nvSpPr>
          <p:spPr>
            <a:xfrm>
              <a:off x="8733802" y="4395945"/>
              <a:ext cx="933541" cy="933541"/>
            </a:xfrm>
            <a:prstGeom prst="arc">
              <a:avLst>
                <a:gd name="adj1" fmla="val 16169451"/>
                <a:gd name="adj2" fmla="val 5476792"/>
              </a:avLst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/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5</m:t>
                      </m:r>
                    </m:oMath>
                  </a14:m>
                  <a:r>
                    <a:rPr lang="en-CA" sz="1400" dirty="0">
                      <a:solidFill>
                        <a:schemeClr val="accent5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6000" r="-3077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/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2.5</m:t>
                      </m:r>
                    </m:oMath>
                  </a14:m>
                  <a:r>
                    <a:rPr lang="en-CA" sz="1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6000" r="-2299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0C4BB92-5D5B-494E-B64A-1776A4F56607}"/>
                </a:ext>
              </a:extLst>
            </p:cNvPr>
            <p:cNvSpPr/>
            <p:nvPr/>
          </p:nvSpPr>
          <p:spPr>
            <a:xfrm rot="10800000">
              <a:off x="8651638" y="4347987"/>
              <a:ext cx="1084294" cy="1084294"/>
            </a:xfrm>
            <a:prstGeom prst="arc">
              <a:avLst>
                <a:gd name="adj1" fmla="val 10724347"/>
                <a:gd name="adj2" fmla="val 16127572"/>
              </a:avLst>
            </a:prstGeom>
            <a:ln w="1270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/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/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1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0CF103-491B-4F16-84F1-535C4E8F5979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6D1A1-2A22-4985-A547-A47B4F04BD7C}"/>
              </a:ext>
            </a:extLst>
          </p:cNvPr>
          <p:cNvSpPr txBox="1"/>
          <p:nvPr/>
        </p:nvSpPr>
        <p:spPr>
          <a:xfrm>
            <a:off x="2082860" y="117650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Electrical Response</a:t>
            </a:r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4F605EAC-FE51-45C4-9893-F7BECDE7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6" y="3657313"/>
            <a:ext cx="3171462" cy="237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6B11C1-755F-4322-9FCC-CEDC20CA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7" y="1021349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53537-52A7-4D0C-B902-B224C0717769}"/>
              </a:ext>
            </a:extLst>
          </p:cNvPr>
          <p:cNvSpPr txBox="1"/>
          <p:nvPr/>
        </p:nvSpPr>
        <p:spPr>
          <a:xfrm>
            <a:off x="6277642" y="117651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 Response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BEE97F-72B5-4A88-8035-E5D7C4E3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2" y="1021350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736300-A84B-41AA-BE9D-F64C654BD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1" y="3657313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/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step response suggests that the integrating amplifier act as a voltage follower with a gain of 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num>
                      <m:den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CA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blipFill>
                <a:blip r:embed="rId6"/>
                <a:stretch>
                  <a:fillRect l="-822" t="-1449" r="-10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/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3×</m:t>
                    </m:r>
                    <m:sSup>
                      <m:sSup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blipFill>
                <a:blip r:embed="rId7"/>
                <a:stretch>
                  <a:fillRect l="-1038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3A0F83-8132-4F4B-90B3-0EEE6CDBB504}"/>
              </a:ext>
            </a:extLst>
          </p:cNvPr>
          <p:cNvSpPr txBox="1"/>
          <p:nvPr/>
        </p:nvSpPr>
        <p:spPr>
          <a:xfrm>
            <a:off x="337200" y="2798955"/>
            <a:ext cx="221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 produces current given a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/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2762.4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+1.489×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blipFill>
                <a:blip r:embed="rId8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8AFF7C2-B27B-4FDA-8A89-43E8E9E2C9DF}"/>
              </a:ext>
            </a:extLst>
          </p:cNvPr>
          <p:cNvSpPr txBox="1"/>
          <p:nvPr/>
        </p:nvSpPr>
        <p:spPr>
          <a:xfrm>
            <a:off x="337200" y="3832656"/>
            <a:ext cx="2068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inductances of the motors causes exponential behavior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6F074-5F44-4DDC-A805-7D367D203EF7}"/>
              </a:ext>
            </a:extLst>
          </p:cNvPr>
          <p:cNvSpPr txBox="1"/>
          <p:nvPr/>
        </p:nvSpPr>
        <p:spPr>
          <a:xfrm>
            <a:off x="337200" y="4866358"/>
            <a:ext cx="2068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a sudden jolt of voltage, the current spikes, but quickly dissipates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/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49.14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+41.17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blipFill>
                <a:blip r:embed="rId9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/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blipFill>
                <a:blip r:embed="rId10"/>
                <a:stretch>
                  <a:fillRect l="-1042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1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2589</TotalTime>
  <Words>1541</Words>
  <Application>Microsoft Office PowerPoint</Application>
  <PresentationFormat>Widescreen</PresentationFormat>
  <Paragraphs>322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Mansur He</cp:lastModifiedBy>
  <cp:revision>154</cp:revision>
  <dcterms:created xsi:type="dcterms:W3CDTF">2017-11-13T21:16:19Z</dcterms:created>
  <dcterms:modified xsi:type="dcterms:W3CDTF">2017-12-02T08:12:22Z</dcterms:modified>
</cp:coreProperties>
</file>